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 id="2147483668" r:id="rId3"/>
  </p:sldMasterIdLst>
  <p:notesMasterIdLst>
    <p:notesMasterId r:id="rId43"/>
  </p:notesMasterIdLst>
  <p:sldIdLst>
    <p:sldId id="256" r:id="rId4"/>
    <p:sldId id="257" r:id="rId5"/>
    <p:sldId id="258" r:id="rId6"/>
    <p:sldId id="259" r:id="rId7"/>
    <p:sldId id="294" r:id="rId8"/>
    <p:sldId id="264" r:id="rId9"/>
    <p:sldId id="265" r:id="rId10"/>
    <p:sldId id="260" r:id="rId11"/>
    <p:sldId id="261" r:id="rId12"/>
    <p:sldId id="262" r:id="rId13"/>
    <p:sldId id="263"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Lst>
  <p:sldSz cx="9144000" cy="5143500" type="screen16x9"/>
  <p:notesSz cx="6858000" cy="9144000"/>
  <p:embeddedFontLst>
    <p:embeddedFont>
      <p:font typeface="Roboto Medium" panose="020B0604020202020204" charset="0"/>
      <p:regular r:id="rId44"/>
      <p:bold r:id="rId45"/>
      <p:italic r:id="rId46"/>
      <p:boldItalic r:id="rId47"/>
    </p:embeddedFont>
    <p:embeddedFont>
      <p:font typeface="Amatic SC" panose="020B0604020202020204" charset="-79"/>
      <p:regular r:id="rId48"/>
      <p:bold r:id="rId49"/>
    </p:embeddedFont>
    <p:embeddedFont>
      <p:font typeface="Roboto Black" panose="020B0604020202020204" charset="0"/>
      <p:bold r:id="rId50"/>
      <p:boldItalic r:id="rId51"/>
    </p:embeddedFont>
    <p:embeddedFont>
      <p:font typeface="Proxima Nova Semibold" panose="020B0604020202020204" charset="0"/>
      <p:regular r:id="rId52"/>
      <p:bold r:id="rId53"/>
      <p:boldItalic r:id="rId54"/>
    </p:embeddedFont>
    <p:embeddedFont>
      <p:font typeface="Proxima Nova" panose="020B0604020202020204" charset="0"/>
      <p:regular r:id="rId55"/>
      <p:bold r:id="rId56"/>
      <p:italic r:id="rId57"/>
      <p:boldItalic r:id="rId58"/>
    </p:embeddedFont>
    <p:embeddedFont>
      <p:font typeface="Bree Serif" panose="020B0604020202020204" charset="0"/>
      <p:regular r:id="rId59"/>
    </p:embeddedFont>
    <p:embeddedFont>
      <p:font typeface="Calibri" panose="020F0502020204030204" pitchFamily="34" charset="0"/>
      <p:regular r:id="rId60"/>
      <p:bold r:id="rId61"/>
      <p:italic r:id="rId62"/>
      <p:boldItalic r:id="rId63"/>
    </p:embeddedFont>
    <p:embeddedFont>
      <p:font typeface="Roboto Mono Regular" panose="020B0604020202020204" charset="0"/>
      <p:regular r:id="rId64"/>
      <p:bold r:id="rId65"/>
      <p:italic r:id="rId66"/>
      <p:boldItalic r:id="rId67"/>
    </p:embeddedFont>
    <p:embeddedFont>
      <p:font typeface="Roboto Thin" panose="020B0604020202020204" charset="0"/>
      <p:regular r:id="rId68"/>
      <p:bold r:id="rId69"/>
      <p:italic r:id="rId70"/>
      <p:boldItalic r:id="rId71"/>
    </p:embeddedFont>
    <p:embeddedFont>
      <p:font typeface="Monoton" pitchFamily="2" charset="0"/>
      <p:regular r:id="rId72"/>
    </p:embeddedFont>
    <p:embeddedFont>
      <p:font typeface="Roboto Light" panose="020B0604020202020204" charset="0"/>
      <p:regular r:id="rId73"/>
      <p:bold r:id="rId74"/>
      <p:italic r:id="rId75"/>
      <p:boldItalic r:id="rId76"/>
    </p:embeddedFont>
    <p:embeddedFont>
      <p:font typeface="Didact Gothic" panose="020B0604020202020204" charset="0"/>
      <p:regular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E91BED-8B4D-4491-8F36-156F7142905D}">
  <a:tblStyle styleId="{57E91BED-8B4D-4491-8F36-156F7142905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1" d="100"/>
          <a:sy n="151" d="100"/>
        </p:scale>
        <p:origin x="474"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font" Target="fonts/font4.fntdata"/><Relationship Id="rId63" Type="http://schemas.openxmlformats.org/officeDocument/2006/relationships/font" Target="fonts/font20.fntdata"/><Relationship Id="rId68" Type="http://schemas.openxmlformats.org/officeDocument/2006/relationships/font" Target="fonts/font25.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font" Target="fonts/font10.fntdata"/><Relationship Id="rId58" Type="http://schemas.openxmlformats.org/officeDocument/2006/relationships/font" Target="fonts/font15.fntdata"/><Relationship Id="rId74" Type="http://schemas.openxmlformats.org/officeDocument/2006/relationships/font" Target="fonts/font31.fntdata"/><Relationship Id="rId79" Type="http://schemas.openxmlformats.org/officeDocument/2006/relationships/viewProps" Target="viewProps.xml"/><Relationship Id="rId5" Type="http://schemas.openxmlformats.org/officeDocument/2006/relationships/slide" Target="slides/slide2.xml"/><Relationship Id="rId61" Type="http://schemas.openxmlformats.org/officeDocument/2006/relationships/font" Target="fonts/font18.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font" Target="fonts/font26.fntdata"/><Relationship Id="rId77" Type="http://schemas.openxmlformats.org/officeDocument/2006/relationships/font" Target="fonts/font34.fntdata"/><Relationship Id="rId8" Type="http://schemas.openxmlformats.org/officeDocument/2006/relationships/slide" Target="slides/slide5.xml"/><Relationship Id="rId51" Type="http://schemas.openxmlformats.org/officeDocument/2006/relationships/font" Target="fonts/font8.fntdata"/><Relationship Id="rId72" Type="http://schemas.openxmlformats.org/officeDocument/2006/relationships/font" Target="fonts/font29.fntdata"/><Relationship Id="rId80"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font" Target="fonts/font27.fntdata"/><Relationship Id="rId75"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73" Type="http://schemas.openxmlformats.org/officeDocument/2006/relationships/font" Target="fonts/font30.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font" Target="fonts/font7.fntdata"/><Relationship Id="rId55" Type="http://schemas.openxmlformats.org/officeDocument/2006/relationships/font" Target="fonts/font12.fntdata"/><Relationship Id="rId76" Type="http://schemas.openxmlformats.org/officeDocument/2006/relationships/font" Target="fonts/font33.fntdata"/><Relationship Id="rId7" Type="http://schemas.openxmlformats.org/officeDocument/2006/relationships/slide" Target="slides/slide4.xml"/><Relationship Id="rId71" Type="http://schemas.openxmlformats.org/officeDocument/2006/relationships/font" Target="fonts/font28.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font" Target="fonts/font2.fntdata"/><Relationship Id="rId66" Type="http://schemas.openxmlformats.org/officeDocument/2006/relationships/font" Target="fonts/font23.fntdata"/></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6A8397F-BC5D-49AE-B7A9-79C8E41DAB6F}" type="doc">
      <dgm:prSet loTypeId="urn:microsoft.com/office/officeart/2005/8/layout/hierarchy3" loCatId="hierarchy" qsTypeId="urn:microsoft.com/office/officeart/2005/8/quickstyle/simple1" qsCatId="simple" csTypeId="urn:microsoft.com/office/officeart/2005/8/colors/accent1_4" csCatId="accent1" phldr="1"/>
      <dgm:spPr/>
      <dgm:t>
        <a:bodyPr/>
        <a:lstStyle/>
        <a:p>
          <a:endParaRPr lang="es-ES"/>
        </a:p>
      </dgm:t>
    </dgm:pt>
    <dgm:pt modelId="{CF84F709-EA4E-4C91-8035-52A798A71081}">
      <dgm:prSet phldrT="[Texto]"/>
      <dgm:spPr/>
      <dgm:t>
        <a:bodyPr/>
        <a:lstStyle/>
        <a:p>
          <a:r>
            <a:rPr lang="es-ES" dirty="0" smtClean="0"/>
            <a:t>Web Audio API</a:t>
          </a:r>
          <a:endParaRPr lang="es-ES" dirty="0"/>
        </a:p>
      </dgm:t>
    </dgm:pt>
    <dgm:pt modelId="{6465569B-0F90-424E-8CB7-3316CEBC1DF6}" type="parTrans" cxnId="{BE8788D7-F285-4648-BC65-195CE8003496}">
      <dgm:prSet/>
      <dgm:spPr/>
      <dgm:t>
        <a:bodyPr/>
        <a:lstStyle/>
        <a:p>
          <a:endParaRPr lang="es-ES"/>
        </a:p>
      </dgm:t>
    </dgm:pt>
    <dgm:pt modelId="{BEA2FDBD-EEC5-462A-93BB-244792D95E3D}" type="sibTrans" cxnId="{BE8788D7-F285-4648-BC65-195CE8003496}">
      <dgm:prSet/>
      <dgm:spPr/>
      <dgm:t>
        <a:bodyPr/>
        <a:lstStyle/>
        <a:p>
          <a:endParaRPr lang="es-ES"/>
        </a:p>
      </dgm:t>
    </dgm:pt>
    <dgm:pt modelId="{1B34B690-23F3-405E-B80C-39A66DAA1CAA}">
      <dgm:prSet phldrT="[Texto]"/>
      <dgm:spPr/>
      <dgm:t>
        <a:bodyPr/>
        <a:lstStyle/>
        <a:p>
          <a:r>
            <a:rPr lang="es-ES" dirty="0" err="1" smtClean="0"/>
            <a:t>Context</a:t>
          </a:r>
          <a:r>
            <a:rPr lang="es-ES" dirty="0" smtClean="0"/>
            <a:t>()</a:t>
          </a:r>
          <a:endParaRPr lang="es-ES" dirty="0"/>
        </a:p>
      </dgm:t>
    </dgm:pt>
    <dgm:pt modelId="{262AB7F5-A2A3-48D3-A2CA-A19E78A860B0}" type="parTrans" cxnId="{DF51B7F5-B20A-4015-AA59-E3DB7E6A58D9}">
      <dgm:prSet/>
      <dgm:spPr/>
      <dgm:t>
        <a:bodyPr/>
        <a:lstStyle/>
        <a:p>
          <a:endParaRPr lang="es-ES"/>
        </a:p>
      </dgm:t>
    </dgm:pt>
    <dgm:pt modelId="{40A10D5A-97AC-46F8-B2FB-08780DFCA7E7}" type="sibTrans" cxnId="{DF51B7F5-B20A-4015-AA59-E3DB7E6A58D9}">
      <dgm:prSet/>
      <dgm:spPr/>
      <dgm:t>
        <a:bodyPr/>
        <a:lstStyle/>
        <a:p>
          <a:endParaRPr lang="es-ES"/>
        </a:p>
      </dgm:t>
    </dgm:pt>
    <dgm:pt modelId="{76164E11-5CE4-495B-A3AC-E1F5BDE5FCF2}">
      <dgm:prSet phldrT="[Texto]"/>
      <dgm:spPr/>
      <dgm:t>
        <a:bodyPr/>
        <a:lstStyle/>
        <a:p>
          <a:r>
            <a:rPr lang="es-ES" dirty="0" err="1" smtClean="0"/>
            <a:t>Transport</a:t>
          </a:r>
          <a:r>
            <a:rPr lang="es-ES" dirty="0" smtClean="0"/>
            <a:t>()</a:t>
          </a:r>
          <a:endParaRPr lang="es-ES" dirty="0"/>
        </a:p>
      </dgm:t>
    </dgm:pt>
    <dgm:pt modelId="{48061B07-7A02-43BD-8126-38CFF63A3FE0}" type="parTrans" cxnId="{017B3B4B-B22F-4A14-921C-DF58E44363D2}">
      <dgm:prSet/>
      <dgm:spPr/>
      <dgm:t>
        <a:bodyPr/>
        <a:lstStyle/>
        <a:p>
          <a:endParaRPr lang="es-ES"/>
        </a:p>
      </dgm:t>
    </dgm:pt>
    <dgm:pt modelId="{9752FAC2-7529-4A50-A0F5-A0873CA894A8}" type="sibTrans" cxnId="{017B3B4B-B22F-4A14-921C-DF58E44363D2}">
      <dgm:prSet/>
      <dgm:spPr/>
      <dgm:t>
        <a:bodyPr/>
        <a:lstStyle/>
        <a:p>
          <a:endParaRPr lang="es-ES"/>
        </a:p>
      </dgm:t>
    </dgm:pt>
    <dgm:pt modelId="{570655EE-1693-49D5-B89B-C59716C7F113}" type="pres">
      <dgm:prSet presAssocID="{B6A8397F-BC5D-49AE-B7A9-79C8E41DAB6F}" presName="diagram" presStyleCnt="0">
        <dgm:presLayoutVars>
          <dgm:chPref val="1"/>
          <dgm:dir/>
          <dgm:animOne val="branch"/>
          <dgm:animLvl val="lvl"/>
          <dgm:resizeHandles/>
        </dgm:presLayoutVars>
      </dgm:prSet>
      <dgm:spPr/>
    </dgm:pt>
    <dgm:pt modelId="{93915022-6234-4AEB-A86A-C089322C7DC3}" type="pres">
      <dgm:prSet presAssocID="{CF84F709-EA4E-4C91-8035-52A798A71081}" presName="root" presStyleCnt="0"/>
      <dgm:spPr/>
    </dgm:pt>
    <dgm:pt modelId="{64B93398-6105-40F2-8CBA-72F55EC4FF86}" type="pres">
      <dgm:prSet presAssocID="{CF84F709-EA4E-4C91-8035-52A798A71081}" presName="rootComposite" presStyleCnt="0"/>
      <dgm:spPr/>
    </dgm:pt>
    <dgm:pt modelId="{54D0609C-B984-4FBC-9DD6-D71A024D2026}" type="pres">
      <dgm:prSet presAssocID="{CF84F709-EA4E-4C91-8035-52A798A71081}" presName="rootText" presStyleLbl="node1" presStyleIdx="0" presStyleCnt="1"/>
      <dgm:spPr/>
      <dgm:t>
        <a:bodyPr/>
        <a:lstStyle/>
        <a:p>
          <a:endParaRPr lang="es-ES"/>
        </a:p>
      </dgm:t>
    </dgm:pt>
    <dgm:pt modelId="{FB41CDDB-C531-48D4-BA12-3733C5360E49}" type="pres">
      <dgm:prSet presAssocID="{CF84F709-EA4E-4C91-8035-52A798A71081}" presName="rootConnector" presStyleLbl="node1" presStyleIdx="0" presStyleCnt="1"/>
      <dgm:spPr/>
    </dgm:pt>
    <dgm:pt modelId="{550AB0D4-7C1B-4F6E-A430-BE045954BF8D}" type="pres">
      <dgm:prSet presAssocID="{CF84F709-EA4E-4C91-8035-52A798A71081}" presName="childShape" presStyleCnt="0"/>
      <dgm:spPr/>
    </dgm:pt>
    <dgm:pt modelId="{3AF4738C-AC43-4D49-9CE0-B1C8BD4E59F8}" type="pres">
      <dgm:prSet presAssocID="{262AB7F5-A2A3-48D3-A2CA-A19E78A860B0}" presName="Name13" presStyleLbl="parChTrans1D2" presStyleIdx="0" presStyleCnt="2"/>
      <dgm:spPr/>
    </dgm:pt>
    <dgm:pt modelId="{CA56E098-09CE-44A7-B0A0-F912A4AE644D}" type="pres">
      <dgm:prSet presAssocID="{1B34B690-23F3-405E-B80C-39A66DAA1CAA}" presName="childText" presStyleLbl="bgAcc1" presStyleIdx="0" presStyleCnt="2" custLinFactNeighborX="25695" custLinFactNeighborY="0">
        <dgm:presLayoutVars>
          <dgm:bulletEnabled val="1"/>
        </dgm:presLayoutVars>
      </dgm:prSet>
      <dgm:spPr/>
    </dgm:pt>
    <dgm:pt modelId="{DAD3DEAB-64DC-499B-8244-D9015F431F3B}" type="pres">
      <dgm:prSet presAssocID="{48061B07-7A02-43BD-8126-38CFF63A3FE0}" presName="Name13" presStyleLbl="parChTrans1D2" presStyleIdx="1" presStyleCnt="2"/>
      <dgm:spPr/>
    </dgm:pt>
    <dgm:pt modelId="{DBF4D61C-29B0-4218-9349-762224349010}" type="pres">
      <dgm:prSet presAssocID="{76164E11-5CE4-495B-A3AC-E1F5BDE5FCF2}" presName="childText" presStyleLbl="bgAcc1" presStyleIdx="1" presStyleCnt="2" custLinFactNeighborX="11219" custLinFactNeighborY="1158">
        <dgm:presLayoutVars>
          <dgm:bulletEnabled val="1"/>
        </dgm:presLayoutVars>
      </dgm:prSet>
      <dgm:spPr/>
    </dgm:pt>
  </dgm:ptLst>
  <dgm:cxnLst>
    <dgm:cxn modelId="{DF51B7F5-B20A-4015-AA59-E3DB7E6A58D9}" srcId="{CF84F709-EA4E-4C91-8035-52A798A71081}" destId="{1B34B690-23F3-405E-B80C-39A66DAA1CAA}" srcOrd="0" destOrd="0" parTransId="{262AB7F5-A2A3-48D3-A2CA-A19E78A860B0}" sibTransId="{40A10D5A-97AC-46F8-B2FB-08780DFCA7E7}"/>
    <dgm:cxn modelId="{21EE1608-B732-4C20-81A6-D863B2800E25}" type="presOf" srcId="{B6A8397F-BC5D-49AE-B7A9-79C8E41DAB6F}" destId="{570655EE-1693-49D5-B89B-C59716C7F113}" srcOrd="0" destOrd="0" presId="urn:microsoft.com/office/officeart/2005/8/layout/hierarchy3"/>
    <dgm:cxn modelId="{E77CA6E3-E431-4C1B-978C-7651B61B800D}" type="presOf" srcId="{48061B07-7A02-43BD-8126-38CFF63A3FE0}" destId="{DAD3DEAB-64DC-499B-8244-D9015F431F3B}" srcOrd="0" destOrd="0" presId="urn:microsoft.com/office/officeart/2005/8/layout/hierarchy3"/>
    <dgm:cxn modelId="{AFAEA156-F4B8-4D2B-B183-62C1EA1C9C0A}" type="presOf" srcId="{76164E11-5CE4-495B-A3AC-E1F5BDE5FCF2}" destId="{DBF4D61C-29B0-4218-9349-762224349010}" srcOrd="0" destOrd="0" presId="urn:microsoft.com/office/officeart/2005/8/layout/hierarchy3"/>
    <dgm:cxn modelId="{0EB576AF-B450-4D07-8F6E-3F8E7C033438}" type="presOf" srcId="{CF84F709-EA4E-4C91-8035-52A798A71081}" destId="{54D0609C-B984-4FBC-9DD6-D71A024D2026}" srcOrd="0" destOrd="0" presId="urn:microsoft.com/office/officeart/2005/8/layout/hierarchy3"/>
    <dgm:cxn modelId="{017B3B4B-B22F-4A14-921C-DF58E44363D2}" srcId="{CF84F709-EA4E-4C91-8035-52A798A71081}" destId="{76164E11-5CE4-495B-A3AC-E1F5BDE5FCF2}" srcOrd="1" destOrd="0" parTransId="{48061B07-7A02-43BD-8126-38CFF63A3FE0}" sibTransId="{9752FAC2-7529-4A50-A0F5-A0873CA894A8}"/>
    <dgm:cxn modelId="{A73D79A0-3F4A-49AE-A10C-65D6B8E56973}" type="presOf" srcId="{CF84F709-EA4E-4C91-8035-52A798A71081}" destId="{FB41CDDB-C531-48D4-BA12-3733C5360E49}" srcOrd="1" destOrd="0" presId="urn:microsoft.com/office/officeart/2005/8/layout/hierarchy3"/>
    <dgm:cxn modelId="{13F066A5-05EC-47A3-B010-4FCAD74FB71C}" type="presOf" srcId="{262AB7F5-A2A3-48D3-A2CA-A19E78A860B0}" destId="{3AF4738C-AC43-4D49-9CE0-B1C8BD4E59F8}" srcOrd="0" destOrd="0" presId="urn:microsoft.com/office/officeart/2005/8/layout/hierarchy3"/>
    <dgm:cxn modelId="{09AF155C-A024-4127-A5AA-F934756226FF}" type="presOf" srcId="{1B34B690-23F3-405E-B80C-39A66DAA1CAA}" destId="{CA56E098-09CE-44A7-B0A0-F912A4AE644D}" srcOrd="0" destOrd="0" presId="urn:microsoft.com/office/officeart/2005/8/layout/hierarchy3"/>
    <dgm:cxn modelId="{BE8788D7-F285-4648-BC65-195CE8003496}" srcId="{B6A8397F-BC5D-49AE-B7A9-79C8E41DAB6F}" destId="{CF84F709-EA4E-4C91-8035-52A798A71081}" srcOrd="0" destOrd="0" parTransId="{6465569B-0F90-424E-8CB7-3316CEBC1DF6}" sibTransId="{BEA2FDBD-EEC5-462A-93BB-244792D95E3D}"/>
    <dgm:cxn modelId="{0DC8FB9F-4943-4B1B-9AEE-E640CEACF50F}" type="presParOf" srcId="{570655EE-1693-49D5-B89B-C59716C7F113}" destId="{93915022-6234-4AEB-A86A-C089322C7DC3}" srcOrd="0" destOrd="0" presId="urn:microsoft.com/office/officeart/2005/8/layout/hierarchy3"/>
    <dgm:cxn modelId="{44100EB5-E18B-4A26-99E8-8635A503AFB6}" type="presParOf" srcId="{93915022-6234-4AEB-A86A-C089322C7DC3}" destId="{64B93398-6105-40F2-8CBA-72F55EC4FF86}" srcOrd="0" destOrd="0" presId="urn:microsoft.com/office/officeart/2005/8/layout/hierarchy3"/>
    <dgm:cxn modelId="{F0C09CB2-8DEF-410B-96B1-5A680B79AFE8}" type="presParOf" srcId="{64B93398-6105-40F2-8CBA-72F55EC4FF86}" destId="{54D0609C-B984-4FBC-9DD6-D71A024D2026}" srcOrd="0" destOrd="0" presId="urn:microsoft.com/office/officeart/2005/8/layout/hierarchy3"/>
    <dgm:cxn modelId="{CC3D96F4-9E75-4F36-A320-AF4011E6B8E6}" type="presParOf" srcId="{64B93398-6105-40F2-8CBA-72F55EC4FF86}" destId="{FB41CDDB-C531-48D4-BA12-3733C5360E49}" srcOrd="1" destOrd="0" presId="urn:microsoft.com/office/officeart/2005/8/layout/hierarchy3"/>
    <dgm:cxn modelId="{B5ACC679-2D07-4CAA-A9E3-71B057644FAA}" type="presParOf" srcId="{93915022-6234-4AEB-A86A-C089322C7DC3}" destId="{550AB0D4-7C1B-4F6E-A430-BE045954BF8D}" srcOrd="1" destOrd="0" presId="urn:microsoft.com/office/officeart/2005/8/layout/hierarchy3"/>
    <dgm:cxn modelId="{9995D0A0-EA18-472B-B052-5B9DE631C4D3}" type="presParOf" srcId="{550AB0D4-7C1B-4F6E-A430-BE045954BF8D}" destId="{3AF4738C-AC43-4D49-9CE0-B1C8BD4E59F8}" srcOrd="0" destOrd="0" presId="urn:microsoft.com/office/officeart/2005/8/layout/hierarchy3"/>
    <dgm:cxn modelId="{D457E3E3-57ED-4686-B4CC-C8E2284C116D}" type="presParOf" srcId="{550AB0D4-7C1B-4F6E-A430-BE045954BF8D}" destId="{CA56E098-09CE-44A7-B0A0-F912A4AE644D}" srcOrd="1" destOrd="0" presId="urn:microsoft.com/office/officeart/2005/8/layout/hierarchy3"/>
    <dgm:cxn modelId="{8BF45E65-5A97-4C2B-86F9-66B673FB4129}" type="presParOf" srcId="{550AB0D4-7C1B-4F6E-A430-BE045954BF8D}" destId="{DAD3DEAB-64DC-499B-8244-D9015F431F3B}" srcOrd="2" destOrd="0" presId="urn:microsoft.com/office/officeart/2005/8/layout/hierarchy3"/>
    <dgm:cxn modelId="{4F3E46BD-B7EE-4CE0-9195-899683B6D8EF}" type="presParOf" srcId="{550AB0D4-7C1B-4F6E-A430-BE045954BF8D}" destId="{DBF4D61C-29B0-4218-9349-762224349010}" srcOrd="3"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62BCE8-4772-4642-9059-1FC921B7E92C}" type="doc">
      <dgm:prSet loTypeId="urn:microsoft.com/office/officeart/2005/8/layout/hProcess7" loCatId="process" qsTypeId="urn:microsoft.com/office/officeart/2005/8/quickstyle/simple1" qsCatId="simple" csTypeId="urn:microsoft.com/office/officeart/2005/8/colors/accent2_5" csCatId="accent2" phldr="1"/>
      <dgm:spPr/>
      <dgm:t>
        <a:bodyPr/>
        <a:lstStyle/>
        <a:p>
          <a:endParaRPr lang="es-ES"/>
        </a:p>
      </dgm:t>
    </dgm:pt>
    <dgm:pt modelId="{FD3DC678-8825-455F-B601-5CADF00E7FE7}">
      <dgm:prSet phldrT="[Texto]"/>
      <dgm:spPr/>
      <dgm:t>
        <a:bodyPr/>
        <a:lstStyle/>
        <a:p>
          <a:pPr algn="ctr"/>
          <a:r>
            <a:rPr lang="es-ES" smtClean="0"/>
            <a:t>ToneAudioBuffers</a:t>
          </a:r>
          <a:endParaRPr lang="es-ES" dirty="0"/>
        </a:p>
      </dgm:t>
    </dgm:pt>
    <dgm:pt modelId="{C873BF40-DE4A-4349-A7FF-CE24B4FBB097}" type="parTrans" cxnId="{9385B6FA-CF76-4D3F-8974-1499E6FC678E}">
      <dgm:prSet/>
      <dgm:spPr/>
      <dgm:t>
        <a:bodyPr/>
        <a:lstStyle/>
        <a:p>
          <a:endParaRPr lang="es-ES"/>
        </a:p>
      </dgm:t>
    </dgm:pt>
    <dgm:pt modelId="{D79D2795-60FC-4352-B413-45F69156BBAF}" type="sibTrans" cxnId="{9385B6FA-CF76-4D3F-8974-1499E6FC678E}">
      <dgm:prSet/>
      <dgm:spPr/>
      <dgm:t>
        <a:bodyPr/>
        <a:lstStyle/>
        <a:p>
          <a:endParaRPr lang="es-ES"/>
        </a:p>
      </dgm:t>
    </dgm:pt>
    <dgm:pt modelId="{E7DEE077-1D69-4986-9DFA-7C2056AFA049}">
      <dgm:prSet phldrT="[Texto]"/>
      <dgm:spPr/>
      <dgm:t>
        <a:bodyPr anchor="ctr"/>
        <a:lstStyle/>
        <a:p>
          <a:r>
            <a:rPr lang="es-ES" dirty="0" smtClean="0"/>
            <a:t>Kick.wav</a:t>
          </a:r>
          <a:endParaRPr lang="es-ES" dirty="0"/>
        </a:p>
      </dgm:t>
    </dgm:pt>
    <dgm:pt modelId="{21B6CF00-1588-4F81-BE05-31F7A9E5E345}" type="parTrans" cxnId="{A6810BAB-8C1C-4F2E-A9F3-FB76DA00DD45}">
      <dgm:prSet/>
      <dgm:spPr/>
      <dgm:t>
        <a:bodyPr/>
        <a:lstStyle/>
        <a:p>
          <a:endParaRPr lang="es-ES"/>
        </a:p>
      </dgm:t>
    </dgm:pt>
    <dgm:pt modelId="{94399833-5230-4F8C-BC48-8CC1143E0E5C}" type="sibTrans" cxnId="{A6810BAB-8C1C-4F2E-A9F3-FB76DA00DD45}">
      <dgm:prSet/>
      <dgm:spPr/>
      <dgm:t>
        <a:bodyPr/>
        <a:lstStyle/>
        <a:p>
          <a:endParaRPr lang="es-ES"/>
        </a:p>
      </dgm:t>
    </dgm:pt>
    <dgm:pt modelId="{BD4ED8E1-D110-42A4-879F-48E68BB5E78E}">
      <dgm:prSet phldrT="[Texto]"/>
      <dgm:spPr/>
      <dgm:t>
        <a:bodyPr/>
        <a:lstStyle/>
        <a:p>
          <a:pPr algn="ctr"/>
          <a:r>
            <a:rPr lang="es-ES" smtClean="0"/>
            <a:t>Player()</a:t>
          </a:r>
          <a:endParaRPr lang="es-ES" dirty="0"/>
        </a:p>
      </dgm:t>
    </dgm:pt>
    <dgm:pt modelId="{40B0EC0C-36B7-4BEE-B9B2-8E4A37A24CC2}" type="parTrans" cxnId="{09596862-9B8E-458A-A61A-D0F4CEAAA659}">
      <dgm:prSet/>
      <dgm:spPr/>
      <dgm:t>
        <a:bodyPr/>
        <a:lstStyle/>
        <a:p>
          <a:endParaRPr lang="es-ES"/>
        </a:p>
      </dgm:t>
    </dgm:pt>
    <dgm:pt modelId="{E68770DC-ECA7-4FF2-A740-9BC520B361F9}" type="sibTrans" cxnId="{09596862-9B8E-458A-A61A-D0F4CEAAA659}">
      <dgm:prSet/>
      <dgm:spPr/>
      <dgm:t>
        <a:bodyPr/>
        <a:lstStyle/>
        <a:p>
          <a:endParaRPr lang="es-ES"/>
        </a:p>
      </dgm:t>
    </dgm:pt>
    <dgm:pt modelId="{DA8C24BC-3C17-4CB9-9F59-9B8A43CF8AF7}">
      <dgm:prSet phldrT="[Texto]"/>
      <dgm:spPr/>
      <dgm:t>
        <a:bodyPr anchor="ctr"/>
        <a:lstStyle/>
        <a:p>
          <a:r>
            <a:rPr lang="es-ES" dirty="0" smtClean="0"/>
            <a:t>.buffer cada </a:t>
          </a:r>
          <a:r>
            <a:rPr lang="es-ES" dirty="0" err="1" smtClean="0"/>
            <a:t>ToneAudioBuffer</a:t>
          </a:r>
          <a:endParaRPr lang="es-ES" dirty="0" smtClean="0"/>
        </a:p>
        <a:p>
          <a:r>
            <a:rPr lang="es-ES" dirty="0" smtClean="0"/>
            <a:t>.</a:t>
          </a:r>
          <a:r>
            <a:rPr lang="es-ES" dirty="0" err="1" smtClean="0"/>
            <a:t>toDestination</a:t>
          </a:r>
          <a:r>
            <a:rPr lang="es-ES" dirty="0" smtClean="0"/>
            <a:t>()</a:t>
          </a:r>
          <a:endParaRPr lang="es-ES" dirty="0"/>
        </a:p>
      </dgm:t>
    </dgm:pt>
    <dgm:pt modelId="{3AD80D40-933D-4CA9-B0E0-364AD5BC9782}" type="parTrans" cxnId="{63715BEA-FEC9-459A-B297-E9E44CDD55E4}">
      <dgm:prSet/>
      <dgm:spPr/>
      <dgm:t>
        <a:bodyPr/>
        <a:lstStyle/>
        <a:p>
          <a:endParaRPr lang="es-ES"/>
        </a:p>
      </dgm:t>
    </dgm:pt>
    <dgm:pt modelId="{0BE7D31D-1B70-4DB0-9B43-4322A3133E64}" type="sibTrans" cxnId="{63715BEA-FEC9-459A-B297-E9E44CDD55E4}">
      <dgm:prSet/>
      <dgm:spPr/>
      <dgm:t>
        <a:bodyPr/>
        <a:lstStyle/>
        <a:p>
          <a:endParaRPr lang="es-ES"/>
        </a:p>
      </dgm:t>
    </dgm:pt>
    <dgm:pt modelId="{51EC6833-78CA-4AF8-9C81-88B5C1525049}">
      <dgm:prSet phldrT="[Texto]"/>
      <dgm:spPr/>
      <dgm:t>
        <a:bodyPr/>
        <a:lstStyle/>
        <a:p>
          <a:pPr algn="ctr"/>
          <a:r>
            <a:rPr lang="es-ES" smtClean="0"/>
            <a:t>Play()</a:t>
          </a:r>
          <a:endParaRPr lang="es-ES" dirty="0"/>
        </a:p>
      </dgm:t>
    </dgm:pt>
    <dgm:pt modelId="{B0E4482E-55D4-4231-B9D2-A81638EDF38B}" type="parTrans" cxnId="{EC776749-3D41-4B39-A3DE-11DC76989C91}">
      <dgm:prSet/>
      <dgm:spPr/>
      <dgm:t>
        <a:bodyPr/>
        <a:lstStyle/>
        <a:p>
          <a:endParaRPr lang="es-ES"/>
        </a:p>
      </dgm:t>
    </dgm:pt>
    <dgm:pt modelId="{5ECD415A-B486-4DAE-B5ED-89D28A6E4C38}" type="sibTrans" cxnId="{EC776749-3D41-4B39-A3DE-11DC76989C91}">
      <dgm:prSet/>
      <dgm:spPr/>
      <dgm:t>
        <a:bodyPr/>
        <a:lstStyle/>
        <a:p>
          <a:endParaRPr lang="es-ES"/>
        </a:p>
      </dgm:t>
    </dgm:pt>
    <dgm:pt modelId="{35C96B75-B503-4A41-A01D-190D5DA478EC}">
      <dgm:prSet phldrT="[Texto]"/>
      <dgm:spPr/>
      <dgm:t>
        <a:bodyPr anchor="ctr"/>
        <a:lstStyle/>
        <a:p>
          <a:r>
            <a:rPr lang="es-ES" dirty="0" err="1" smtClean="0"/>
            <a:t>Tone.loaded</a:t>
          </a:r>
          <a:r>
            <a:rPr lang="es-ES" dirty="0" smtClean="0"/>
            <a:t>()</a:t>
          </a:r>
        </a:p>
        <a:p>
          <a:r>
            <a:rPr lang="es-ES" dirty="0" err="1" smtClean="0"/>
            <a:t>scheduleRepeat</a:t>
          </a:r>
          <a:r>
            <a:rPr lang="es-ES" dirty="0" smtClean="0"/>
            <a:t>(t)</a:t>
          </a:r>
        </a:p>
        <a:p>
          <a:r>
            <a:rPr lang="es-ES" dirty="0" err="1" smtClean="0"/>
            <a:t>Draw.schedule</a:t>
          </a:r>
          <a:r>
            <a:rPr lang="es-ES" dirty="0" smtClean="0"/>
            <a:t>()</a:t>
          </a:r>
        </a:p>
        <a:p>
          <a:r>
            <a:rPr lang="es-ES" dirty="0" smtClean="0"/>
            <a:t>Player[i].</a:t>
          </a:r>
          <a:r>
            <a:rPr lang="es-ES" dirty="0" err="1" smtClean="0"/>
            <a:t>start</a:t>
          </a:r>
          <a:r>
            <a:rPr lang="es-ES" dirty="0" smtClean="0"/>
            <a:t>(“+0,1”)</a:t>
          </a:r>
          <a:endParaRPr lang="es-ES" dirty="0"/>
        </a:p>
      </dgm:t>
    </dgm:pt>
    <dgm:pt modelId="{53D19FC5-6D8F-4CE7-8AB2-290D6848E6C9}" type="parTrans" cxnId="{A32381F4-8E04-4183-8909-079EA71BDD12}">
      <dgm:prSet/>
      <dgm:spPr/>
      <dgm:t>
        <a:bodyPr/>
        <a:lstStyle/>
        <a:p>
          <a:endParaRPr lang="es-ES"/>
        </a:p>
      </dgm:t>
    </dgm:pt>
    <dgm:pt modelId="{241838B0-E365-4365-A0E7-8D4F47E09B5C}" type="sibTrans" cxnId="{A32381F4-8E04-4183-8909-079EA71BDD12}">
      <dgm:prSet/>
      <dgm:spPr/>
      <dgm:t>
        <a:bodyPr/>
        <a:lstStyle/>
        <a:p>
          <a:endParaRPr lang="es-ES"/>
        </a:p>
      </dgm:t>
    </dgm:pt>
    <dgm:pt modelId="{C9A69E96-8D09-4781-8075-07456EAB1D26}">
      <dgm:prSet phldrT="[Texto]"/>
      <dgm:spPr/>
      <dgm:t>
        <a:bodyPr anchor="ctr"/>
        <a:lstStyle/>
        <a:p>
          <a:r>
            <a:rPr lang="es-ES" dirty="0" smtClean="0"/>
            <a:t>Snare.wav</a:t>
          </a:r>
          <a:endParaRPr lang="es-ES" dirty="0"/>
        </a:p>
      </dgm:t>
    </dgm:pt>
    <dgm:pt modelId="{26BDA085-4DB1-4021-A411-1FD94B956DD9}" type="parTrans" cxnId="{3B23A0F6-5391-4A26-ABBB-9DBBE5624FAD}">
      <dgm:prSet/>
      <dgm:spPr/>
      <dgm:t>
        <a:bodyPr/>
        <a:lstStyle/>
        <a:p>
          <a:endParaRPr lang="es-ES"/>
        </a:p>
      </dgm:t>
    </dgm:pt>
    <dgm:pt modelId="{44F108FC-E13A-47B7-87DA-B634072836A7}" type="sibTrans" cxnId="{3B23A0F6-5391-4A26-ABBB-9DBBE5624FAD}">
      <dgm:prSet/>
      <dgm:spPr/>
      <dgm:t>
        <a:bodyPr/>
        <a:lstStyle/>
        <a:p>
          <a:endParaRPr lang="es-ES"/>
        </a:p>
      </dgm:t>
    </dgm:pt>
    <dgm:pt modelId="{41B45A50-4325-4A90-946E-9CD16DA95FDA}">
      <dgm:prSet phldrT="[Texto]"/>
      <dgm:spPr/>
      <dgm:t>
        <a:bodyPr anchor="ctr"/>
        <a:lstStyle/>
        <a:p>
          <a:r>
            <a:rPr lang="es-ES" dirty="0" smtClean="0"/>
            <a:t>Hihat.wav</a:t>
          </a:r>
          <a:endParaRPr lang="es-ES" dirty="0"/>
        </a:p>
      </dgm:t>
    </dgm:pt>
    <dgm:pt modelId="{758C4518-3056-4F9E-AB5C-F869B473604B}" type="parTrans" cxnId="{AFAEE470-CF14-4D04-B946-368478B83778}">
      <dgm:prSet/>
      <dgm:spPr/>
      <dgm:t>
        <a:bodyPr/>
        <a:lstStyle/>
        <a:p>
          <a:endParaRPr lang="es-ES"/>
        </a:p>
      </dgm:t>
    </dgm:pt>
    <dgm:pt modelId="{D92BBC25-7F7A-4B21-BFA0-F401B4784D55}" type="sibTrans" cxnId="{AFAEE470-CF14-4D04-B946-368478B83778}">
      <dgm:prSet/>
      <dgm:spPr/>
      <dgm:t>
        <a:bodyPr/>
        <a:lstStyle/>
        <a:p>
          <a:endParaRPr lang="es-ES"/>
        </a:p>
      </dgm:t>
    </dgm:pt>
    <dgm:pt modelId="{00F5FD3C-F6D4-49D1-BA05-355389C0D9D1}">
      <dgm:prSet phldrT="[Texto]"/>
      <dgm:spPr/>
      <dgm:t>
        <a:bodyPr anchor="ctr"/>
        <a:lstStyle/>
        <a:p>
          <a:r>
            <a:rPr lang="es-ES" dirty="0" smtClean="0"/>
            <a:t>Clap.wav</a:t>
          </a:r>
          <a:endParaRPr lang="es-ES" dirty="0"/>
        </a:p>
      </dgm:t>
    </dgm:pt>
    <dgm:pt modelId="{7468F230-E65A-4644-9CAF-0A58D8507D26}" type="parTrans" cxnId="{46576E43-5869-4D6B-A009-98300B028656}">
      <dgm:prSet/>
      <dgm:spPr/>
      <dgm:t>
        <a:bodyPr/>
        <a:lstStyle/>
        <a:p>
          <a:endParaRPr lang="es-ES"/>
        </a:p>
      </dgm:t>
    </dgm:pt>
    <dgm:pt modelId="{F1850E2E-946D-4B69-9721-C1006D199CFE}" type="sibTrans" cxnId="{46576E43-5869-4D6B-A009-98300B028656}">
      <dgm:prSet/>
      <dgm:spPr/>
      <dgm:t>
        <a:bodyPr/>
        <a:lstStyle/>
        <a:p>
          <a:endParaRPr lang="es-ES"/>
        </a:p>
      </dgm:t>
    </dgm:pt>
    <dgm:pt modelId="{7D60DECE-943C-4B6B-8AD2-4611C858E21A}" type="pres">
      <dgm:prSet presAssocID="{8E62BCE8-4772-4642-9059-1FC921B7E92C}" presName="Name0" presStyleCnt="0">
        <dgm:presLayoutVars>
          <dgm:dir/>
          <dgm:animLvl val="lvl"/>
          <dgm:resizeHandles val="exact"/>
        </dgm:presLayoutVars>
      </dgm:prSet>
      <dgm:spPr/>
    </dgm:pt>
    <dgm:pt modelId="{3BBD5362-F05A-496D-A085-5A2AB075CC4F}" type="pres">
      <dgm:prSet presAssocID="{FD3DC678-8825-455F-B601-5CADF00E7FE7}" presName="compositeNode" presStyleCnt="0">
        <dgm:presLayoutVars>
          <dgm:bulletEnabled val="1"/>
        </dgm:presLayoutVars>
      </dgm:prSet>
      <dgm:spPr/>
    </dgm:pt>
    <dgm:pt modelId="{EA4FA3FE-38C3-400E-BCB5-0241BA3208E7}" type="pres">
      <dgm:prSet presAssocID="{FD3DC678-8825-455F-B601-5CADF00E7FE7}" presName="bgRect" presStyleLbl="node1" presStyleIdx="0" presStyleCnt="3" custScaleY="110624"/>
      <dgm:spPr/>
      <dgm:t>
        <a:bodyPr/>
        <a:lstStyle/>
        <a:p>
          <a:endParaRPr lang="es-ES"/>
        </a:p>
      </dgm:t>
    </dgm:pt>
    <dgm:pt modelId="{A9BCC501-FFD8-47D0-ABEA-B2A589CA2370}" type="pres">
      <dgm:prSet presAssocID="{FD3DC678-8825-455F-B601-5CADF00E7FE7}" presName="parentNode" presStyleLbl="node1" presStyleIdx="0" presStyleCnt="3">
        <dgm:presLayoutVars>
          <dgm:chMax val="0"/>
          <dgm:bulletEnabled val="1"/>
        </dgm:presLayoutVars>
      </dgm:prSet>
      <dgm:spPr/>
      <dgm:t>
        <a:bodyPr/>
        <a:lstStyle/>
        <a:p>
          <a:endParaRPr lang="es-ES"/>
        </a:p>
      </dgm:t>
    </dgm:pt>
    <dgm:pt modelId="{62220812-B46A-48FC-8F1C-4B69B7B6CA52}" type="pres">
      <dgm:prSet presAssocID="{FD3DC678-8825-455F-B601-5CADF00E7FE7}" presName="childNode" presStyleLbl="node1" presStyleIdx="0" presStyleCnt="3">
        <dgm:presLayoutVars>
          <dgm:bulletEnabled val="1"/>
        </dgm:presLayoutVars>
      </dgm:prSet>
      <dgm:spPr/>
      <dgm:t>
        <a:bodyPr/>
        <a:lstStyle/>
        <a:p>
          <a:endParaRPr lang="es-ES"/>
        </a:p>
      </dgm:t>
    </dgm:pt>
    <dgm:pt modelId="{77E78A59-86F7-4E1A-971F-D9A53FD83F95}" type="pres">
      <dgm:prSet presAssocID="{D79D2795-60FC-4352-B413-45F69156BBAF}" presName="hSp" presStyleCnt="0"/>
      <dgm:spPr/>
    </dgm:pt>
    <dgm:pt modelId="{BAF29919-755E-4959-96BC-CA2560D0E056}" type="pres">
      <dgm:prSet presAssocID="{D79D2795-60FC-4352-B413-45F69156BBAF}" presName="vProcSp" presStyleCnt="0"/>
      <dgm:spPr/>
    </dgm:pt>
    <dgm:pt modelId="{D8DF71CB-FB18-401F-BC92-E509C99365F0}" type="pres">
      <dgm:prSet presAssocID="{D79D2795-60FC-4352-B413-45F69156BBAF}" presName="vSp1" presStyleCnt="0"/>
      <dgm:spPr/>
    </dgm:pt>
    <dgm:pt modelId="{84D80888-F973-4711-BFEF-3B5ED71E515B}" type="pres">
      <dgm:prSet presAssocID="{D79D2795-60FC-4352-B413-45F69156BBAF}" presName="simulatedConn" presStyleLbl="solidFgAcc1" presStyleIdx="0" presStyleCnt="2"/>
      <dgm:spPr/>
    </dgm:pt>
    <dgm:pt modelId="{ABAC5604-DC89-4C23-9C6F-0645D0593ADE}" type="pres">
      <dgm:prSet presAssocID="{D79D2795-60FC-4352-B413-45F69156BBAF}" presName="vSp2" presStyleCnt="0"/>
      <dgm:spPr/>
    </dgm:pt>
    <dgm:pt modelId="{A48DD06D-58C7-4A74-A9B5-6A872B7A4A53}" type="pres">
      <dgm:prSet presAssocID="{D79D2795-60FC-4352-B413-45F69156BBAF}" presName="sibTrans" presStyleCnt="0"/>
      <dgm:spPr/>
    </dgm:pt>
    <dgm:pt modelId="{71C7D6CD-256E-4967-A883-3000114147D7}" type="pres">
      <dgm:prSet presAssocID="{BD4ED8E1-D110-42A4-879F-48E68BB5E78E}" presName="compositeNode" presStyleCnt="0">
        <dgm:presLayoutVars>
          <dgm:bulletEnabled val="1"/>
        </dgm:presLayoutVars>
      </dgm:prSet>
      <dgm:spPr/>
    </dgm:pt>
    <dgm:pt modelId="{C1AC46CA-DDD9-4A18-868B-BC84B63D7093}" type="pres">
      <dgm:prSet presAssocID="{BD4ED8E1-D110-42A4-879F-48E68BB5E78E}" presName="bgRect" presStyleLbl="node1" presStyleIdx="1" presStyleCnt="3" custScaleY="110624"/>
      <dgm:spPr/>
      <dgm:t>
        <a:bodyPr/>
        <a:lstStyle/>
        <a:p>
          <a:endParaRPr lang="es-ES"/>
        </a:p>
      </dgm:t>
    </dgm:pt>
    <dgm:pt modelId="{1A565D47-6F2E-4014-A388-FE3F0FF94BD6}" type="pres">
      <dgm:prSet presAssocID="{BD4ED8E1-D110-42A4-879F-48E68BB5E78E}" presName="parentNode" presStyleLbl="node1" presStyleIdx="1" presStyleCnt="3">
        <dgm:presLayoutVars>
          <dgm:chMax val="0"/>
          <dgm:bulletEnabled val="1"/>
        </dgm:presLayoutVars>
      </dgm:prSet>
      <dgm:spPr/>
      <dgm:t>
        <a:bodyPr/>
        <a:lstStyle/>
        <a:p>
          <a:endParaRPr lang="es-ES"/>
        </a:p>
      </dgm:t>
    </dgm:pt>
    <dgm:pt modelId="{5BA7904E-17E9-402B-A0E3-D0ADC2E226A6}" type="pres">
      <dgm:prSet presAssocID="{BD4ED8E1-D110-42A4-879F-48E68BB5E78E}" presName="childNode" presStyleLbl="node1" presStyleIdx="1" presStyleCnt="3">
        <dgm:presLayoutVars>
          <dgm:bulletEnabled val="1"/>
        </dgm:presLayoutVars>
      </dgm:prSet>
      <dgm:spPr/>
      <dgm:t>
        <a:bodyPr/>
        <a:lstStyle/>
        <a:p>
          <a:endParaRPr lang="es-ES"/>
        </a:p>
      </dgm:t>
    </dgm:pt>
    <dgm:pt modelId="{B95A83C5-55BC-4592-89DD-00F816C283C4}" type="pres">
      <dgm:prSet presAssocID="{E68770DC-ECA7-4FF2-A740-9BC520B361F9}" presName="hSp" presStyleCnt="0"/>
      <dgm:spPr/>
    </dgm:pt>
    <dgm:pt modelId="{C966D869-3DFE-4AA5-A077-CB8C4B2445FB}" type="pres">
      <dgm:prSet presAssocID="{E68770DC-ECA7-4FF2-A740-9BC520B361F9}" presName="vProcSp" presStyleCnt="0"/>
      <dgm:spPr/>
    </dgm:pt>
    <dgm:pt modelId="{251920EE-D921-4A13-826D-1B5E2A36B3BB}" type="pres">
      <dgm:prSet presAssocID="{E68770DC-ECA7-4FF2-A740-9BC520B361F9}" presName="vSp1" presStyleCnt="0"/>
      <dgm:spPr/>
    </dgm:pt>
    <dgm:pt modelId="{50BAD167-FD88-4D5F-AE6C-D2F1FAC1C05A}" type="pres">
      <dgm:prSet presAssocID="{E68770DC-ECA7-4FF2-A740-9BC520B361F9}" presName="simulatedConn" presStyleLbl="solidFgAcc1" presStyleIdx="1" presStyleCnt="2"/>
      <dgm:spPr/>
    </dgm:pt>
    <dgm:pt modelId="{995185B2-F761-4986-84EB-D67955DAFB9F}" type="pres">
      <dgm:prSet presAssocID="{E68770DC-ECA7-4FF2-A740-9BC520B361F9}" presName="vSp2" presStyleCnt="0"/>
      <dgm:spPr/>
    </dgm:pt>
    <dgm:pt modelId="{DF8A95D0-604C-487C-B32B-C9AD15523B28}" type="pres">
      <dgm:prSet presAssocID="{E68770DC-ECA7-4FF2-A740-9BC520B361F9}" presName="sibTrans" presStyleCnt="0"/>
      <dgm:spPr/>
    </dgm:pt>
    <dgm:pt modelId="{0FE58D64-E8B0-4B93-B231-AE270D6369F9}" type="pres">
      <dgm:prSet presAssocID="{51EC6833-78CA-4AF8-9C81-88B5C1525049}" presName="compositeNode" presStyleCnt="0">
        <dgm:presLayoutVars>
          <dgm:bulletEnabled val="1"/>
        </dgm:presLayoutVars>
      </dgm:prSet>
      <dgm:spPr/>
    </dgm:pt>
    <dgm:pt modelId="{25D059F0-5719-462E-AFD6-25F4AF98C42C}" type="pres">
      <dgm:prSet presAssocID="{51EC6833-78CA-4AF8-9C81-88B5C1525049}" presName="bgRect" presStyleLbl="node1" presStyleIdx="2" presStyleCnt="3" custScaleY="110624"/>
      <dgm:spPr/>
    </dgm:pt>
    <dgm:pt modelId="{099465CB-C74C-4C95-8DC1-62C1C62CC34D}" type="pres">
      <dgm:prSet presAssocID="{51EC6833-78CA-4AF8-9C81-88B5C1525049}" presName="parentNode" presStyleLbl="node1" presStyleIdx="2" presStyleCnt="3">
        <dgm:presLayoutVars>
          <dgm:chMax val="0"/>
          <dgm:bulletEnabled val="1"/>
        </dgm:presLayoutVars>
      </dgm:prSet>
      <dgm:spPr/>
    </dgm:pt>
    <dgm:pt modelId="{E3E5EAC7-EFDB-4E88-8282-6E65F986D0DB}" type="pres">
      <dgm:prSet presAssocID="{51EC6833-78CA-4AF8-9C81-88B5C1525049}" presName="childNode" presStyleLbl="node1" presStyleIdx="2" presStyleCnt="3">
        <dgm:presLayoutVars>
          <dgm:bulletEnabled val="1"/>
        </dgm:presLayoutVars>
      </dgm:prSet>
      <dgm:spPr/>
      <dgm:t>
        <a:bodyPr/>
        <a:lstStyle/>
        <a:p>
          <a:endParaRPr lang="es-ES"/>
        </a:p>
      </dgm:t>
    </dgm:pt>
  </dgm:ptLst>
  <dgm:cxnLst>
    <dgm:cxn modelId="{16CA86CE-E79E-4FF1-B3D7-9739DB1C81A5}" type="presOf" srcId="{DA8C24BC-3C17-4CB9-9F59-9B8A43CF8AF7}" destId="{5BA7904E-17E9-402B-A0E3-D0ADC2E226A6}" srcOrd="0" destOrd="0" presId="urn:microsoft.com/office/officeart/2005/8/layout/hProcess7"/>
    <dgm:cxn modelId="{851FF4B2-5903-476E-8E27-A2CCC99C7182}" type="presOf" srcId="{35C96B75-B503-4A41-A01D-190D5DA478EC}" destId="{E3E5EAC7-EFDB-4E88-8282-6E65F986D0DB}" srcOrd="0" destOrd="0" presId="urn:microsoft.com/office/officeart/2005/8/layout/hProcess7"/>
    <dgm:cxn modelId="{F359C464-826D-410C-A352-C486CC58C035}" type="presOf" srcId="{00F5FD3C-F6D4-49D1-BA05-355389C0D9D1}" destId="{62220812-B46A-48FC-8F1C-4B69B7B6CA52}" srcOrd="0" destOrd="3" presId="urn:microsoft.com/office/officeart/2005/8/layout/hProcess7"/>
    <dgm:cxn modelId="{3B23A0F6-5391-4A26-ABBB-9DBBE5624FAD}" srcId="{FD3DC678-8825-455F-B601-5CADF00E7FE7}" destId="{C9A69E96-8D09-4781-8075-07456EAB1D26}" srcOrd="1" destOrd="0" parTransId="{26BDA085-4DB1-4021-A411-1FD94B956DD9}" sibTransId="{44F108FC-E13A-47B7-87DA-B634072836A7}"/>
    <dgm:cxn modelId="{8A35DA9D-9FF8-4E6E-B0C9-8DC1DF331FE1}" type="presOf" srcId="{C9A69E96-8D09-4781-8075-07456EAB1D26}" destId="{62220812-B46A-48FC-8F1C-4B69B7B6CA52}" srcOrd="0" destOrd="1" presId="urn:microsoft.com/office/officeart/2005/8/layout/hProcess7"/>
    <dgm:cxn modelId="{A32381F4-8E04-4183-8909-079EA71BDD12}" srcId="{51EC6833-78CA-4AF8-9C81-88B5C1525049}" destId="{35C96B75-B503-4A41-A01D-190D5DA478EC}" srcOrd="0" destOrd="0" parTransId="{53D19FC5-6D8F-4CE7-8AB2-290D6848E6C9}" sibTransId="{241838B0-E365-4365-A0E7-8D4F47E09B5C}"/>
    <dgm:cxn modelId="{86944463-2CAC-4ED2-BE4F-8B3F740E7112}" type="presOf" srcId="{FD3DC678-8825-455F-B601-5CADF00E7FE7}" destId="{EA4FA3FE-38C3-400E-BCB5-0241BA3208E7}" srcOrd="0" destOrd="0" presId="urn:microsoft.com/office/officeart/2005/8/layout/hProcess7"/>
    <dgm:cxn modelId="{6BEEC514-ED3C-40BE-B008-15DB099E3919}" type="presOf" srcId="{51EC6833-78CA-4AF8-9C81-88B5C1525049}" destId="{25D059F0-5719-462E-AFD6-25F4AF98C42C}" srcOrd="0" destOrd="0" presId="urn:microsoft.com/office/officeart/2005/8/layout/hProcess7"/>
    <dgm:cxn modelId="{6F5FF3BD-3258-4FC9-B652-7DB239FD5B8F}" type="presOf" srcId="{8E62BCE8-4772-4642-9059-1FC921B7E92C}" destId="{7D60DECE-943C-4B6B-8AD2-4611C858E21A}" srcOrd="0" destOrd="0" presId="urn:microsoft.com/office/officeart/2005/8/layout/hProcess7"/>
    <dgm:cxn modelId="{52CE8BF2-A2A4-4D5D-9424-527BB28C3B47}" type="presOf" srcId="{51EC6833-78CA-4AF8-9C81-88B5C1525049}" destId="{099465CB-C74C-4C95-8DC1-62C1C62CC34D}" srcOrd="1" destOrd="0" presId="urn:microsoft.com/office/officeart/2005/8/layout/hProcess7"/>
    <dgm:cxn modelId="{56F0EE7F-B135-470D-B08E-F82D4C54B833}" type="presOf" srcId="{FD3DC678-8825-455F-B601-5CADF00E7FE7}" destId="{A9BCC501-FFD8-47D0-ABEA-B2A589CA2370}" srcOrd="1" destOrd="0" presId="urn:microsoft.com/office/officeart/2005/8/layout/hProcess7"/>
    <dgm:cxn modelId="{09596862-9B8E-458A-A61A-D0F4CEAAA659}" srcId="{8E62BCE8-4772-4642-9059-1FC921B7E92C}" destId="{BD4ED8E1-D110-42A4-879F-48E68BB5E78E}" srcOrd="1" destOrd="0" parTransId="{40B0EC0C-36B7-4BEE-B9B2-8E4A37A24CC2}" sibTransId="{E68770DC-ECA7-4FF2-A740-9BC520B361F9}"/>
    <dgm:cxn modelId="{AFAEE470-CF14-4D04-B946-368478B83778}" srcId="{FD3DC678-8825-455F-B601-5CADF00E7FE7}" destId="{41B45A50-4325-4A90-946E-9CD16DA95FDA}" srcOrd="2" destOrd="0" parTransId="{758C4518-3056-4F9E-AB5C-F869B473604B}" sibTransId="{D92BBC25-7F7A-4B21-BFA0-F401B4784D55}"/>
    <dgm:cxn modelId="{46576E43-5869-4D6B-A009-98300B028656}" srcId="{FD3DC678-8825-455F-B601-5CADF00E7FE7}" destId="{00F5FD3C-F6D4-49D1-BA05-355389C0D9D1}" srcOrd="3" destOrd="0" parTransId="{7468F230-E65A-4644-9CAF-0A58D8507D26}" sibTransId="{F1850E2E-946D-4B69-9721-C1006D199CFE}"/>
    <dgm:cxn modelId="{79FF64D8-FCA7-4FAA-A1F8-43B020F14FB3}" type="presOf" srcId="{41B45A50-4325-4A90-946E-9CD16DA95FDA}" destId="{62220812-B46A-48FC-8F1C-4B69B7B6CA52}" srcOrd="0" destOrd="2" presId="urn:microsoft.com/office/officeart/2005/8/layout/hProcess7"/>
    <dgm:cxn modelId="{3B54F82D-2700-4EE3-A4CA-D567B519EA26}" type="presOf" srcId="{E7DEE077-1D69-4986-9DFA-7C2056AFA049}" destId="{62220812-B46A-48FC-8F1C-4B69B7B6CA52}" srcOrd="0" destOrd="0" presId="urn:microsoft.com/office/officeart/2005/8/layout/hProcess7"/>
    <dgm:cxn modelId="{9385B6FA-CF76-4D3F-8974-1499E6FC678E}" srcId="{8E62BCE8-4772-4642-9059-1FC921B7E92C}" destId="{FD3DC678-8825-455F-B601-5CADF00E7FE7}" srcOrd="0" destOrd="0" parTransId="{C873BF40-DE4A-4349-A7FF-CE24B4FBB097}" sibTransId="{D79D2795-60FC-4352-B413-45F69156BBAF}"/>
    <dgm:cxn modelId="{EC776749-3D41-4B39-A3DE-11DC76989C91}" srcId="{8E62BCE8-4772-4642-9059-1FC921B7E92C}" destId="{51EC6833-78CA-4AF8-9C81-88B5C1525049}" srcOrd="2" destOrd="0" parTransId="{B0E4482E-55D4-4231-B9D2-A81638EDF38B}" sibTransId="{5ECD415A-B486-4DAE-B5ED-89D28A6E4C38}"/>
    <dgm:cxn modelId="{FDA933EB-07F3-4F2F-9416-9B7A5CB4D13F}" type="presOf" srcId="{BD4ED8E1-D110-42A4-879F-48E68BB5E78E}" destId="{1A565D47-6F2E-4014-A388-FE3F0FF94BD6}" srcOrd="1" destOrd="0" presId="urn:microsoft.com/office/officeart/2005/8/layout/hProcess7"/>
    <dgm:cxn modelId="{63715BEA-FEC9-459A-B297-E9E44CDD55E4}" srcId="{BD4ED8E1-D110-42A4-879F-48E68BB5E78E}" destId="{DA8C24BC-3C17-4CB9-9F59-9B8A43CF8AF7}" srcOrd="0" destOrd="0" parTransId="{3AD80D40-933D-4CA9-B0E0-364AD5BC9782}" sibTransId="{0BE7D31D-1B70-4DB0-9B43-4322A3133E64}"/>
    <dgm:cxn modelId="{A6810BAB-8C1C-4F2E-A9F3-FB76DA00DD45}" srcId="{FD3DC678-8825-455F-B601-5CADF00E7FE7}" destId="{E7DEE077-1D69-4986-9DFA-7C2056AFA049}" srcOrd="0" destOrd="0" parTransId="{21B6CF00-1588-4F81-BE05-31F7A9E5E345}" sibTransId="{94399833-5230-4F8C-BC48-8CC1143E0E5C}"/>
    <dgm:cxn modelId="{7FB80A60-6049-46EC-8F56-1AA37EBBC9A5}" type="presOf" srcId="{BD4ED8E1-D110-42A4-879F-48E68BB5E78E}" destId="{C1AC46CA-DDD9-4A18-868B-BC84B63D7093}" srcOrd="0" destOrd="0" presId="urn:microsoft.com/office/officeart/2005/8/layout/hProcess7"/>
    <dgm:cxn modelId="{D6C3613C-5D48-4ED4-8C69-359488E92FFC}" type="presParOf" srcId="{7D60DECE-943C-4B6B-8AD2-4611C858E21A}" destId="{3BBD5362-F05A-496D-A085-5A2AB075CC4F}" srcOrd="0" destOrd="0" presId="urn:microsoft.com/office/officeart/2005/8/layout/hProcess7"/>
    <dgm:cxn modelId="{8EBD5E79-1A85-44E8-9EA4-93B021DE3635}" type="presParOf" srcId="{3BBD5362-F05A-496D-A085-5A2AB075CC4F}" destId="{EA4FA3FE-38C3-400E-BCB5-0241BA3208E7}" srcOrd="0" destOrd="0" presId="urn:microsoft.com/office/officeart/2005/8/layout/hProcess7"/>
    <dgm:cxn modelId="{4DE542FB-5ADF-4455-A11D-28EC99A0BC15}" type="presParOf" srcId="{3BBD5362-F05A-496D-A085-5A2AB075CC4F}" destId="{A9BCC501-FFD8-47D0-ABEA-B2A589CA2370}" srcOrd="1" destOrd="0" presId="urn:microsoft.com/office/officeart/2005/8/layout/hProcess7"/>
    <dgm:cxn modelId="{003077A1-141F-48BF-92E6-F357799E2F76}" type="presParOf" srcId="{3BBD5362-F05A-496D-A085-5A2AB075CC4F}" destId="{62220812-B46A-48FC-8F1C-4B69B7B6CA52}" srcOrd="2" destOrd="0" presId="urn:microsoft.com/office/officeart/2005/8/layout/hProcess7"/>
    <dgm:cxn modelId="{7BADDC69-9769-4205-AA15-95A496038F2F}" type="presParOf" srcId="{7D60DECE-943C-4B6B-8AD2-4611C858E21A}" destId="{77E78A59-86F7-4E1A-971F-D9A53FD83F95}" srcOrd="1" destOrd="0" presId="urn:microsoft.com/office/officeart/2005/8/layout/hProcess7"/>
    <dgm:cxn modelId="{D8AEEF18-9D00-472D-9CC8-5B71077398C6}" type="presParOf" srcId="{7D60DECE-943C-4B6B-8AD2-4611C858E21A}" destId="{BAF29919-755E-4959-96BC-CA2560D0E056}" srcOrd="2" destOrd="0" presId="urn:microsoft.com/office/officeart/2005/8/layout/hProcess7"/>
    <dgm:cxn modelId="{2A780525-0AB1-435C-8AD3-B711D21A3C54}" type="presParOf" srcId="{BAF29919-755E-4959-96BC-CA2560D0E056}" destId="{D8DF71CB-FB18-401F-BC92-E509C99365F0}" srcOrd="0" destOrd="0" presId="urn:microsoft.com/office/officeart/2005/8/layout/hProcess7"/>
    <dgm:cxn modelId="{7BADF91B-9C83-464E-AEE7-4E25AF60A879}" type="presParOf" srcId="{BAF29919-755E-4959-96BC-CA2560D0E056}" destId="{84D80888-F973-4711-BFEF-3B5ED71E515B}" srcOrd="1" destOrd="0" presId="urn:microsoft.com/office/officeart/2005/8/layout/hProcess7"/>
    <dgm:cxn modelId="{7D30B632-D018-480E-9518-952963F8E742}" type="presParOf" srcId="{BAF29919-755E-4959-96BC-CA2560D0E056}" destId="{ABAC5604-DC89-4C23-9C6F-0645D0593ADE}" srcOrd="2" destOrd="0" presId="urn:microsoft.com/office/officeart/2005/8/layout/hProcess7"/>
    <dgm:cxn modelId="{0A25DDBC-EA9F-4BA6-A47C-EC1455AFF8AE}" type="presParOf" srcId="{7D60DECE-943C-4B6B-8AD2-4611C858E21A}" destId="{A48DD06D-58C7-4A74-A9B5-6A872B7A4A53}" srcOrd="3" destOrd="0" presId="urn:microsoft.com/office/officeart/2005/8/layout/hProcess7"/>
    <dgm:cxn modelId="{E9DD01C0-858B-4285-9268-1468D1E5DEF5}" type="presParOf" srcId="{7D60DECE-943C-4B6B-8AD2-4611C858E21A}" destId="{71C7D6CD-256E-4967-A883-3000114147D7}" srcOrd="4" destOrd="0" presId="urn:microsoft.com/office/officeart/2005/8/layout/hProcess7"/>
    <dgm:cxn modelId="{4299CC94-5FA4-4FCD-9096-74B322E6D146}" type="presParOf" srcId="{71C7D6CD-256E-4967-A883-3000114147D7}" destId="{C1AC46CA-DDD9-4A18-868B-BC84B63D7093}" srcOrd="0" destOrd="0" presId="urn:microsoft.com/office/officeart/2005/8/layout/hProcess7"/>
    <dgm:cxn modelId="{052D9E73-58D0-4CAE-93BB-04E95E1D6C6B}" type="presParOf" srcId="{71C7D6CD-256E-4967-A883-3000114147D7}" destId="{1A565D47-6F2E-4014-A388-FE3F0FF94BD6}" srcOrd="1" destOrd="0" presId="urn:microsoft.com/office/officeart/2005/8/layout/hProcess7"/>
    <dgm:cxn modelId="{1279530D-D9E1-43C4-8414-966F61CBFEC3}" type="presParOf" srcId="{71C7D6CD-256E-4967-A883-3000114147D7}" destId="{5BA7904E-17E9-402B-A0E3-D0ADC2E226A6}" srcOrd="2" destOrd="0" presId="urn:microsoft.com/office/officeart/2005/8/layout/hProcess7"/>
    <dgm:cxn modelId="{4434F99E-3F4E-497F-8E17-DD20B775C39C}" type="presParOf" srcId="{7D60DECE-943C-4B6B-8AD2-4611C858E21A}" destId="{B95A83C5-55BC-4592-89DD-00F816C283C4}" srcOrd="5" destOrd="0" presId="urn:microsoft.com/office/officeart/2005/8/layout/hProcess7"/>
    <dgm:cxn modelId="{C5E4764B-8E37-402B-A186-3A880B1F5D6C}" type="presParOf" srcId="{7D60DECE-943C-4B6B-8AD2-4611C858E21A}" destId="{C966D869-3DFE-4AA5-A077-CB8C4B2445FB}" srcOrd="6" destOrd="0" presId="urn:microsoft.com/office/officeart/2005/8/layout/hProcess7"/>
    <dgm:cxn modelId="{F8E4AFCC-CD74-401C-81A8-449C264FE766}" type="presParOf" srcId="{C966D869-3DFE-4AA5-A077-CB8C4B2445FB}" destId="{251920EE-D921-4A13-826D-1B5E2A36B3BB}" srcOrd="0" destOrd="0" presId="urn:microsoft.com/office/officeart/2005/8/layout/hProcess7"/>
    <dgm:cxn modelId="{3E7D3DF6-C31D-4737-96C2-85643096AED2}" type="presParOf" srcId="{C966D869-3DFE-4AA5-A077-CB8C4B2445FB}" destId="{50BAD167-FD88-4D5F-AE6C-D2F1FAC1C05A}" srcOrd="1" destOrd="0" presId="urn:microsoft.com/office/officeart/2005/8/layout/hProcess7"/>
    <dgm:cxn modelId="{EA797BA8-0E36-40C7-B44F-33F8985B7C0C}" type="presParOf" srcId="{C966D869-3DFE-4AA5-A077-CB8C4B2445FB}" destId="{995185B2-F761-4986-84EB-D67955DAFB9F}" srcOrd="2" destOrd="0" presId="urn:microsoft.com/office/officeart/2005/8/layout/hProcess7"/>
    <dgm:cxn modelId="{3EECEB96-54F1-4F28-840E-89185FF01151}" type="presParOf" srcId="{7D60DECE-943C-4B6B-8AD2-4611C858E21A}" destId="{DF8A95D0-604C-487C-B32B-C9AD15523B28}" srcOrd="7" destOrd="0" presId="urn:microsoft.com/office/officeart/2005/8/layout/hProcess7"/>
    <dgm:cxn modelId="{2234233C-FE24-43CA-B068-D74C9C6E9F10}" type="presParOf" srcId="{7D60DECE-943C-4B6B-8AD2-4611C858E21A}" destId="{0FE58D64-E8B0-4B93-B231-AE270D6369F9}" srcOrd="8" destOrd="0" presId="urn:microsoft.com/office/officeart/2005/8/layout/hProcess7"/>
    <dgm:cxn modelId="{8D3C8D07-DE19-4602-B8D0-91ECBA4BEE85}" type="presParOf" srcId="{0FE58D64-E8B0-4B93-B231-AE270D6369F9}" destId="{25D059F0-5719-462E-AFD6-25F4AF98C42C}" srcOrd="0" destOrd="0" presId="urn:microsoft.com/office/officeart/2005/8/layout/hProcess7"/>
    <dgm:cxn modelId="{6025AA71-CD85-497D-865B-0805A180F7EE}" type="presParOf" srcId="{0FE58D64-E8B0-4B93-B231-AE270D6369F9}" destId="{099465CB-C74C-4C95-8DC1-62C1C62CC34D}" srcOrd="1" destOrd="0" presId="urn:microsoft.com/office/officeart/2005/8/layout/hProcess7"/>
    <dgm:cxn modelId="{8024E56C-E3EB-4B20-AB16-068F48516945}" type="presParOf" srcId="{0FE58D64-E8B0-4B93-B231-AE270D6369F9}" destId="{E3E5EAC7-EFDB-4E88-8282-6E65F986D0DB}" srcOrd="2" destOrd="0" presId="urn:microsoft.com/office/officeart/2005/8/layout/hProcess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270EFC3-2511-4EAE-BF86-13CC0C2C3C43}" type="doc">
      <dgm:prSet loTypeId="urn:microsoft.com/office/officeart/2005/8/layout/cycle8" loCatId="cycle" qsTypeId="urn:microsoft.com/office/officeart/2005/8/quickstyle/simple1" qsCatId="simple" csTypeId="urn:microsoft.com/office/officeart/2005/8/colors/accent2_4" csCatId="accent2" phldr="1"/>
      <dgm:spPr/>
    </dgm:pt>
    <dgm:pt modelId="{18455506-2B9E-4E5C-9925-BE57EBE4C840}">
      <dgm:prSet phldrT="[Texto]" custT="1"/>
      <dgm:spPr/>
      <dgm:t>
        <a:bodyPr/>
        <a:lstStyle/>
        <a:p>
          <a:r>
            <a:rPr lang="es-ES" sz="1600" dirty="0" smtClean="0"/>
            <a:t>ID?</a:t>
          </a:r>
          <a:endParaRPr lang="es-ES" sz="1600" dirty="0"/>
        </a:p>
      </dgm:t>
    </dgm:pt>
    <dgm:pt modelId="{676578AD-C184-4DCE-B6E6-75D7892A6593}" type="parTrans" cxnId="{1729882D-67A2-40A8-9B2D-8B0470AD3B9A}">
      <dgm:prSet/>
      <dgm:spPr/>
      <dgm:t>
        <a:bodyPr/>
        <a:lstStyle/>
        <a:p>
          <a:endParaRPr lang="es-ES"/>
        </a:p>
      </dgm:t>
    </dgm:pt>
    <dgm:pt modelId="{BBB4FE50-6A5C-4FC6-9611-094241FF2D29}" type="sibTrans" cxnId="{1729882D-67A2-40A8-9B2D-8B0470AD3B9A}">
      <dgm:prSet/>
      <dgm:spPr/>
      <dgm:t>
        <a:bodyPr/>
        <a:lstStyle/>
        <a:p>
          <a:endParaRPr lang="es-ES"/>
        </a:p>
      </dgm:t>
    </dgm:pt>
    <dgm:pt modelId="{5B17E445-BB29-4683-82CE-A5AC8427C529}">
      <dgm:prSet phldrT="[Texto]" custT="1"/>
      <dgm:spPr/>
      <dgm:t>
        <a:bodyPr anchor="ctr"/>
        <a:lstStyle/>
        <a:p>
          <a:pPr algn="l"/>
          <a:r>
            <a:rPr lang="es-ES" sz="1400" dirty="0" err="1" smtClean="0"/>
            <a:t>getTrack</a:t>
          </a:r>
          <a:r>
            <a:rPr lang="es-ES" sz="1400" dirty="0" smtClean="0"/>
            <a:t>()</a:t>
          </a:r>
          <a:endParaRPr lang="es-ES" sz="1400" dirty="0"/>
        </a:p>
      </dgm:t>
    </dgm:pt>
    <dgm:pt modelId="{14F8501B-9DB9-4888-A747-905AD9444A0D}" type="parTrans" cxnId="{43A976C2-1529-4858-8086-E9514BEB0DA5}">
      <dgm:prSet/>
      <dgm:spPr/>
      <dgm:t>
        <a:bodyPr/>
        <a:lstStyle/>
        <a:p>
          <a:endParaRPr lang="es-ES"/>
        </a:p>
      </dgm:t>
    </dgm:pt>
    <dgm:pt modelId="{44EBADA1-CE36-4A65-B7F0-05D1DDA792D6}" type="sibTrans" cxnId="{43A976C2-1529-4858-8086-E9514BEB0DA5}">
      <dgm:prSet/>
      <dgm:spPr/>
      <dgm:t>
        <a:bodyPr/>
        <a:lstStyle/>
        <a:p>
          <a:endParaRPr lang="es-ES"/>
        </a:p>
      </dgm:t>
    </dgm:pt>
    <dgm:pt modelId="{769DE1DA-8A91-4A67-BE69-5021C79879E0}">
      <dgm:prSet phldrT="[Texto]" custT="1"/>
      <dgm:spPr/>
      <dgm:t>
        <a:bodyPr/>
        <a:lstStyle/>
        <a:p>
          <a:r>
            <a:rPr lang="es-ES" sz="1200" dirty="0" err="1" smtClean="0"/>
            <a:t>leerTrack</a:t>
          </a:r>
          <a:r>
            <a:rPr lang="es-ES" sz="1200" dirty="0" smtClean="0"/>
            <a:t>()</a:t>
          </a:r>
          <a:endParaRPr lang="es-ES" sz="1200" dirty="0"/>
        </a:p>
      </dgm:t>
    </dgm:pt>
    <dgm:pt modelId="{96344C4A-BD4A-4C49-BF02-C6A2936AF736}" type="parTrans" cxnId="{CB2181F1-BA72-4EBA-B4BB-ADF7239D4F1D}">
      <dgm:prSet/>
      <dgm:spPr/>
      <dgm:t>
        <a:bodyPr/>
        <a:lstStyle/>
        <a:p>
          <a:endParaRPr lang="es-ES"/>
        </a:p>
      </dgm:t>
    </dgm:pt>
    <dgm:pt modelId="{08698CF9-A72F-4ABD-B8D6-23183835379E}" type="sibTrans" cxnId="{CB2181F1-BA72-4EBA-B4BB-ADF7239D4F1D}">
      <dgm:prSet/>
      <dgm:spPr/>
      <dgm:t>
        <a:bodyPr/>
        <a:lstStyle/>
        <a:p>
          <a:endParaRPr lang="es-ES"/>
        </a:p>
      </dgm:t>
    </dgm:pt>
    <dgm:pt modelId="{94899864-EEBC-4AF8-AC73-094578F9F2F3}">
      <dgm:prSet phldrT="[Texto]" custT="1"/>
      <dgm:spPr/>
      <dgm:t>
        <a:bodyPr/>
        <a:lstStyle/>
        <a:p>
          <a:r>
            <a:rPr lang="es-ES" sz="1050" dirty="0" err="1" smtClean="0"/>
            <a:t>URLsearchParams</a:t>
          </a:r>
          <a:endParaRPr lang="es-ES" sz="1050" dirty="0"/>
        </a:p>
      </dgm:t>
    </dgm:pt>
    <dgm:pt modelId="{7ABBB368-B8F0-415E-A9FF-D1362D9CE586}" type="parTrans" cxnId="{85B2C12F-00F9-48EE-A372-559D262F5A72}">
      <dgm:prSet/>
      <dgm:spPr/>
      <dgm:t>
        <a:bodyPr/>
        <a:lstStyle/>
        <a:p>
          <a:endParaRPr lang="es-ES"/>
        </a:p>
      </dgm:t>
    </dgm:pt>
    <dgm:pt modelId="{D29C7380-7758-4314-8BA6-889C11153770}" type="sibTrans" cxnId="{85B2C12F-00F9-48EE-A372-559D262F5A72}">
      <dgm:prSet/>
      <dgm:spPr/>
      <dgm:t>
        <a:bodyPr/>
        <a:lstStyle/>
        <a:p>
          <a:endParaRPr lang="es-ES"/>
        </a:p>
      </dgm:t>
    </dgm:pt>
    <dgm:pt modelId="{16495E66-A59B-4037-9F75-67DD96C54920}">
      <dgm:prSet phldrT="[Texto]" custT="1"/>
      <dgm:spPr/>
      <dgm:t>
        <a:bodyPr anchor="ctr"/>
        <a:lstStyle/>
        <a:p>
          <a:pPr algn="l"/>
          <a:r>
            <a:rPr lang="es-ES" sz="1000" dirty="0" err="1" smtClean="0"/>
            <a:t>tracks</a:t>
          </a:r>
          <a:r>
            <a:rPr lang="es-ES" sz="1000" dirty="0" smtClean="0"/>
            <a:t>=</a:t>
          </a:r>
          <a:r>
            <a:rPr lang="es-ES" sz="1000" dirty="0" err="1" smtClean="0"/>
            <a:t>JSON.parse</a:t>
          </a:r>
          <a:r>
            <a:rPr lang="es-ES" sz="1000" dirty="0" smtClean="0"/>
            <a:t>(</a:t>
          </a:r>
          <a:r>
            <a:rPr lang="es-ES" sz="1000" dirty="0" err="1" smtClean="0"/>
            <a:t>track</a:t>
          </a:r>
          <a:r>
            <a:rPr lang="es-ES" sz="1000" dirty="0" smtClean="0"/>
            <a:t>)</a:t>
          </a:r>
          <a:endParaRPr lang="es-ES" sz="1000" dirty="0"/>
        </a:p>
      </dgm:t>
    </dgm:pt>
    <dgm:pt modelId="{4103AE57-4D6E-426A-9078-0485F5D1FD7A}" type="parTrans" cxnId="{CD167ED3-2C8C-4711-8725-C0C8EDCC51FF}">
      <dgm:prSet/>
      <dgm:spPr/>
      <dgm:t>
        <a:bodyPr/>
        <a:lstStyle/>
        <a:p>
          <a:endParaRPr lang="es-ES"/>
        </a:p>
      </dgm:t>
    </dgm:pt>
    <dgm:pt modelId="{4C3FF4BF-C0F8-485E-861B-2A6735038C1A}" type="sibTrans" cxnId="{CD167ED3-2C8C-4711-8725-C0C8EDCC51FF}">
      <dgm:prSet/>
      <dgm:spPr/>
      <dgm:t>
        <a:bodyPr/>
        <a:lstStyle/>
        <a:p>
          <a:endParaRPr lang="es-ES"/>
        </a:p>
      </dgm:t>
    </dgm:pt>
    <dgm:pt modelId="{110913E6-770D-4ECC-B366-1CED5896F3CB}">
      <dgm:prSet phldrT="[Texto]" custT="1"/>
      <dgm:spPr/>
      <dgm:t>
        <a:bodyPr/>
        <a:lstStyle/>
        <a:p>
          <a:r>
            <a:rPr lang="es-ES" sz="1050" dirty="0" err="1" smtClean="0"/>
            <a:t>getTrack</a:t>
          </a:r>
          <a:r>
            <a:rPr lang="es-ES" sz="1050" dirty="0" smtClean="0"/>
            <a:t>()</a:t>
          </a:r>
          <a:endParaRPr lang="es-ES" sz="1050" dirty="0"/>
        </a:p>
      </dgm:t>
    </dgm:pt>
    <dgm:pt modelId="{E7389DFA-0DE4-4C57-B691-BFCC0B7C7DE4}" type="parTrans" cxnId="{9D406EEE-9EF5-4111-855B-686624BC1DCF}">
      <dgm:prSet/>
      <dgm:spPr/>
      <dgm:t>
        <a:bodyPr/>
        <a:lstStyle/>
        <a:p>
          <a:endParaRPr lang="es-ES"/>
        </a:p>
      </dgm:t>
    </dgm:pt>
    <dgm:pt modelId="{69D11A15-9755-45F2-85F7-B1347699219F}" type="sibTrans" cxnId="{9D406EEE-9EF5-4111-855B-686624BC1DCF}">
      <dgm:prSet/>
      <dgm:spPr/>
      <dgm:t>
        <a:bodyPr/>
        <a:lstStyle/>
        <a:p>
          <a:endParaRPr lang="es-ES"/>
        </a:p>
      </dgm:t>
    </dgm:pt>
    <dgm:pt modelId="{92D23EA8-3874-40FA-B3A6-2365FFA5AF18}">
      <dgm:prSet phldrT="[Texto]" custT="1"/>
      <dgm:spPr/>
      <dgm:t>
        <a:bodyPr anchor="ctr"/>
        <a:lstStyle/>
        <a:p>
          <a:pPr algn="l"/>
          <a:r>
            <a:rPr lang="es-ES" sz="1000" dirty="0" err="1" smtClean="0"/>
            <a:t>fetch</a:t>
          </a:r>
          <a:r>
            <a:rPr lang="es-ES" sz="1000" dirty="0" smtClean="0"/>
            <a:t>(</a:t>
          </a:r>
          <a:r>
            <a:rPr lang="es-ES" sz="1000" dirty="0" err="1" smtClean="0"/>
            <a:t>server.php</a:t>
          </a:r>
          <a:r>
            <a:rPr lang="es-ES" sz="1000" dirty="0" smtClean="0"/>
            <a:t>).</a:t>
          </a:r>
          <a:r>
            <a:rPr lang="es-ES" sz="1000" dirty="0" err="1" smtClean="0"/>
            <a:t>then</a:t>
          </a:r>
          <a:r>
            <a:rPr lang="es-ES" sz="1000" dirty="0" smtClean="0"/>
            <a:t>(</a:t>
          </a:r>
          <a:r>
            <a:rPr lang="es-ES" sz="1000" dirty="0" err="1" smtClean="0"/>
            <a:t>track</a:t>
          </a:r>
          <a:r>
            <a:rPr lang="es-ES" sz="1000" dirty="0" smtClean="0"/>
            <a:t>)</a:t>
          </a:r>
          <a:endParaRPr lang="es-ES" sz="1000" dirty="0"/>
        </a:p>
      </dgm:t>
    </dgm:pt>
    <dgm:pt modelId="{4EBE5811-32C3-456E-8FAF-2162BF47971F}" type="parTrans" cxnId="{241F3110-B01A-46A4-BCBE-B642DB15AA52}">
      <dgm:prSet/>
      <dgm:spPr/>
      <dgm:t>
        <a:bodyPr/>
        <a:lstStyle/>
        <a:p>
          <a:endParaRPr lang="es-ES"/>
        </a:p>
      </dgm:t>
    </dgm:pt>
    <dgm:pt modelId="{48C768CC-E90E-4515-8F0B-D6EF115D838C}" type="sibTrans" cxnId="{241F3110-B01A-46A4-BCBE-B642DB15AA52}">
      <dgm:prSet/>
      <dgm:spPr/>
      <dgm:t>
        <a:bodyPr/>
        <a:lstStyle/>
        <a:p>
          <a:endParaRPr lang="es-ES"/>
        </a:p>
      </dgm:t>
    </dgm:pt>
    <dgm:pt modelId="{82DCF7FE-2B0F-4ED6-A511-700621426F89}">
      <dgm:prSet phldrT="[Texto]" custT="1"/>
      <dgm:spPr/>
      <dgm:t>
        <a:bodyPr anchor="ctr"/>
        <a:lstStyle/>
        <a:p>
          <a:pPr algn="l"/>
          <a:r>
            <a:rPr lang="es-ES" sz="1000" dirty="0" err="1" smtClean="0"/>
            <a:t>leerTrack</a:t>
          </a:r>
          <a:r>
            <a:rPr lang="es-ES" sz="1000" dirty="0" smtClean="0"/>
            <a:t>()</a:t>
          </a:r>
          <a:endParaRPr lang="es-ES" sz="1000" dirty="0"/>
        </a:p>
      </dgm:t>
    </dgm:pt>
    <dgm:pt modelId="{BA25D54B-9154-4A1C-874F-7A0B59CB399B}" type="parTrans" cxnId="{ACD28041-5283-449D-B026-17CFCDA39D3A}">
      <dgm:prSet/>
      <dgm:spPr/>
      <dgm:t>
        <a:bodyPr/>
        <a:lstStyle/>
        <a:p>
          <a:endParaRPr lang="es-ES"/>
        </a:p>
      </dgm:t>
    </dgm:pt>
    <dgm:pt modelId="{60FCC482-DDB9-4C46-B34B-F646AA3D6E0A}" type="sibTrans" cxnId="{ACD28041-5283-449D-B026-17CFCDA39D3A}">
      <dgm:prSet/>
      <dgm:spPr/>
      <dgm:t>
        <a:bodyPr/>
        <a:lstStyle/>
        <a:p>
          <a:endParaRPr lang="es-ES"/>
        </a:p>
      </dgm:t>
    </dgm:pt>
    <dgm:pt modelId="{2B0A1C65-3BBA-4FD7-9338-73A5FA975F29}">
      <dgm:prSet phldrT="[Texto]" custT="1"/>
      <dgm:spPr/>
      <dgm:t>
        <a:bodyPr/>
        <a:lstStyle/>
        <a:p>
          <a:r>
            <a:rPr lang="es-ES" sz="1050" dirty="0" err="1" smtClean="0"/>
            <a:t>addClass</a:t>
          </a:r>
          <a:r>
            <a:rPr lang="es-ES" sz="1050" dirty="0" smtClean="0"/>
            <a:t>(“</a:t>
          </a:r>
          <a:r>
            <a:rPr lang="es-ES" sz="1050" dirty="0" err="1" smtClean="0"/>
            <a:t>marked</a:t>
          </a:r>
          <a:r>
            <a:rPr lang="es-ES" sz="1050" dirty="0" smtClean="0"/>
            <a:t>”)</a:t>
          </a:r>
          <a:endParaRPr lang="es-ES" sz="1050" dirty="0"/>
        </a:p>
      </dgm:t>
    </dgm:pt>
    <dgm:pt modelId="{B4F5847F-359C-4C56-88C3-7B628A4B2D7F}" type="parTrans" cxnId="{4E878ED6-83F7-4533-9C33-6A4A1A36A839}">
      <dgm:prSet/>
      <dgm:spPr/>
      <dgm:t>
        <a:bodyPr/>
        <a:lstStyle/>
        <a:p>
          <a:endParaRPr lang="es-ES"/>
        </a:p>
      </dgm:t>
    </dgm:pt>
    <dgm:pt modelId="{2865945C-E501-441B-B2E7-66ED3C6BFA6A}" type="sibTrans" cxnId="{4E878ED6-83F7-4533-9C33-6A4A1A36A839}">
      <dgm:prSet/>
      <dgm:spPr/>
      <dgm:t>
        <a:bodyPr/>
        <a:lstStyle/>
        <a:p>
          <a:endParaRPr lang="es-ES"/>
        </a:p>
      </dgm:t>
    </dgm:pt>
    <dgm:pt modelId="{5EE856FB-4693-47D8-AE33-E91EF46C4B93}">
      <dgm:prSet phldrT="[Texto]" custT="1"/>
      <dgm:spPr/>
      <dgm:t>
        <a:bodyPr/>
        <a:lstStyle/>
        <a:p>
          <a:r>
            <a:rPr lang="es-ES" sz="1050" dirty="0" err="1" smtClean="0"/>
            <a:t>if</a:t>
          </a:r>
          <a:r>
            <a:rPr lang="es-ES" sz="1050" dirty="0" smtClean="0"/>
            <a:t> (beat == 1)</a:t>
          </a:r>
          <a:endParaRPr lang="es-ES" sz="1050" dirty="0"/>
        </a:p>
      </dgm:t>
    </dgm:pt>
    <dgm:pt modelId="{B0B47EB5-EA34-441F-A1F5-A0E5BA505FA0}" type="parTrans" cxnId="{F3807A2A-14E2-48D3-8D10-FA3E11F9007D}">
      <dgm:prSet/>
      <dgm:spPr/>
      <dgm:t>
        <a:bodyPr/>
        <a:lstStyle/>
        <a:p>
          <a:endParaRPr lang="es-ES"/>
        </a:p>
      </dgm:t>
    </dgm:pt>
    <dgm:pt modelId="{26AD2BEC-E896-4DA3-BCBB-9D59E3DBC070}" type="sibTrans" cxnId="{F3807A2A-14E2-48D3-8D10-FA3E11F9007D}">
      <dgm:prSet/>
      <dgm:spPr/>
      <dgm:t>
        <a:bodyPr/>
        <a:lstStyle/>
        <a:p>
          <a:endParaRPr lang="es-ES"/>
        </a:p>
      </dgm:t>
    </dgm:pt>
    <dgm:pt modelId="{DD17FCE4-0859-4A48-BE6B-DCA87DAAFCB9}" type="pres">
      <dgm:prSet presAssocID="{3270EFC3-2511-4EAE-BF86-13CC0C2C3C43}" presName="compositeShape" presStyleCnt="0">
        <dgm:presLayoutVars>
          <dgm:chMax val="7"/>
          <dgm:dir/>
          <dgm:resizeHandles val="exact"/>
        </dgm:presLayoutVars>
      </dgm:prSet>
      <dgm:spPr/>
    </dgm:pt>
    <dgm:pt modelId="{C90DF540-CF82-4C3E-8610-386215E387BD}" type="pres">
      <dgm:prSet presAssocID="{3270EFC3-2511-4EAE-BF86-13CC0C2C3C43}" presName="wedge1" presStyleLbl="node1" presStyleIdx="0" presStyleCnt="3"/>
      <dgm:spPr/>
      <dgm:t>
        <a:bodyPr/>
        <a:lstStyle/>
        <a:p>
          <a:endParaRPr lang="es-ES"/>
        </a:p>
      </dgm:t>
    </dgm:pt>
    <dgm:pt modelId="{C9239B80-8754-43DA-AD09-C9F54F0A784C}" type="pres">
      <dgm:prSet presAssocID="{3270EFC3-2511-4EAE-BF86-13CC0C2C3C43}" presName="dummy1a" presStyleCnt="0"/>
      <dgm:spPr/>
    </dgm:pt>
    <dgm:pt modelId="{C443DA9A-EB51-46C4-9D7F-967827A5703D}" type="pres">
      <dgm:prSet presAssocID="{3270EFC3-2511-4EAE-BF86-13CC0C2C3C43}" presName="dummy1b" presStyleCnt="0"/>
      <dgm:spPr/>
    </dgm:pt>
    <dgm:pt modelId="{88335780-AF6D-477F-9FFF-FDDE70914F4D}" type="pres">
      <dgm:prSet presAssocID="{3270EFC3-2511-4EAE-BF86-13CC0C2C3C43}" presName="wedge1Tx" presStyleLbl="node1" presStyleIdx="0" presStyleCnt="3">
        <dgm:presLayoutVars>
          <dgm:chMax val="0"/>
          <dgm:chPref val="0"/>
          <dgm:bulletEnabled val="1"/>
        </dgm:presLayoutVars>
      </dgm:prSet>
      <dgm:spPr/>
      <dgm:t>
        <a:bodyPr/>
        <a:lstStyle/>
        <a:p>
          <a:endParaRPr lang="es-ES"/>
        </a:p>
      </dgm:t>
    </dgm:pt>
    <dgm:pt modelId="{9B284BB1-8BA7-481B-BEC5-B2EEF115B0D5}" type="pres">
      <dgm:prSet presAssocID="{3270EFC3-2511-4EAE-BF86-13CC0C2C3C43}" presName="wedge2" presStyleLbl="node1" presStyleIdx="1" presStyleCnt="3"/>
      <dgm:spPr/>
      <dgm:t>
        <a:bodyPr/>
        <a:lstStyle/>
        <a:p>
          <a:endParaRPr lang="es-ES"/>
        </a:p>
      </dgm:t>
    </dgm:pt>
    <dgm:pt modelId="{DE10B727-EAA3-42CF-8064-D3265F96FB37}" type="pres">
      <dgm:prSet presAssocID="{3270EFC3-2511-4EAE-BF86-13CC0C2C3C43}" presName="dummy2a" presStyleCnt="0"/>
      <dgm:spPr/>
    </dgm:pt>
    <dgm:pt modelId="{D0D5592B-6EFC-4C91-AED9-700A462CE5D1}" type="pres">
      <dgm:prSet presAssocID="{3270EFC3-2511-4EAE-BF86-13CC0C2C3C43}" presName="dummy2b" presStyleCnt="0"/>
      <dgm:spPr/>
    </dgm:pt>
    <dgm:pt modelId="{361A6CA9-61F9-48F9-B298-4F5ABC207EB8}" type="pres">
      <dgm:prSet presAssocID="{3270EFC3-2511-4EAE-BF86-13CC0C2C3C43}" presName="wedge2Tx" presStyleLbl="node1" presStyleIdx="1" presStyleCnt="3">
        <dgm:presLayoutVars>
          <dgm:chMax val="0"/>
          <dgm:chPref val="0"/>
          <dgm:bulletEnabled val="1"/>
        </dgm:presLayoutVars>
      </dgm:prSet>
      <dgm:spPr/>
      <dgm:t>
        <a:bodyPr/>
        <a:lstStyle/>
        <a:p>
          <a:endParaRPr lang="es-ES"/>
        </a:p>
      </dgm:t>
    </dgm:pt>
    <dgm:pt modelId="{0CC9D8CF-4333-4A11-838C-BB836164D837}" type="pres">
      <dgm:prSet presAssocID="{3270EFC3-2511-4EAE-BF86-13CC0C2C3C43}" presName="wedge3" presStyleLbl="node1" presStyleIdx="2" presStyleCnt="3"/>
      <dgm:spPr/>
      <dgm:t>
        <a:bodyPr/>
        <a:lstStyle/>
        <a:p>
          <a:endParaRPr lang="es-ES"/>
        </a:p>
      </dgm:t>
    </dgm:pt>
    <dgm:pt modelId="{89588ACC-8E10-43C8-AEAF-41B5902B8750}" type="pres">
      <dgm:prSet presAssocID="{3270EFC3-2511-4EAE-BF86-13CC0C2C3C43}" presName="dummy3a" presStyleCnt="0"/>
      <dgm:spPr/>
    </dgm:pt>
    <dgm:pt modelId="{235012FB-1B26-4C68-9611-CD93DFB265FA}" type="pres">
      <dgm:prSet presAssocID="{3270EFC3-2511-4EAE-BF86-13CC0C2C3C43}" presName="dummy3b" presStyleCnt="0"/>
      <dgm:spPr/>
    </dgm:pt>
    <dgm:pt modelId="{C0689690-B6E6-44EB-BFF9-A4A05CAE6541}" type="pres">
      <dgm:prSet presAssocID="{3270EFC3-2511-4EAE-BF86-13CC0C2C3C43}" presName="wedge3Tx" presStyleLbl="node1" presStyleIdx="2" presStyleCnt="3">
        <dgm:presLayoutVars>
          <dgm:chMax val="0"/>
          <dgm:chPref val="0"/>
          <dgm:bulletEnabled val="1"/>
        </dgm:presLayoutVars>
      </dgm:prSet>
      <dgm:spPr/>
      <dgm:t>
        <a:bodyPr/>
        <a:lstStyle/>
        <a:p>
          <a:endParaRPr lang="es-ES"/>
        </a:p>
      </dgm:t>
    </dgm:pt>
    <dgm:pt modelId="{91BA2539-3F56-4ADE-922B-1989D4F5C85A}" type="pres">
      <dgm:prSet presAssocID="{BBB4FE50-6A5C-4FC6-9611-094241FF2D29}" presName="arrowWedge1" presStyleLbl="fgSibTrans2D1" presStyleIdx="0" presStyleCnt="3"/>
      <dgm:spPr/>
    </dgm:pt>
    <dgm:pt modelId="{D9E1E06A-A599-4E7C-AD1D-C24791F00ABD}" type="pres">
      <dgm:prSet presAssocID="{44EBADA1-CE36-4A65-B7F0-05D1DDA792D6}" presName="arrowWedge2" presStyleLbl="fgSibTrans2D1" presStyleIdx="1" presStyleCnt="3"/>
      <dgm:spPr/>
    </dgm:pt>
    <dgm:pt modelId="{B9CCC0B3-951F-49D8-9E12-40409ECA7A13}" type="pres">
      <dgm:prSet presAssocID="{08698CF9-A72F-4ABD-B8D6-23183835379E}" presName="arrowWedge3" presStyleLbl="fgSibTrans2D1" presStyleIdx="2" presStyleCnt="3"/>
      <dgm:spPr/>
    </dgm:pt>
  </dgm:ptLst>
  <dgm:cxnLst>
    <dgm:cxn modelId="{84845434-0096-48EC-A492-FB412939BBC8}" type="presOf" srcId="{769DE1DA-8A91-4A67-BE69-5021C79879E0}" destId="{C0689690-B6E6-44EB-BFF9-A4A05CAE6541}" srcOrd="1" destOrd="0" presId="urn:microsoft.com/office/officeart/2005/8/layout/cycle8"/>
    <dgm:cxn modelId="{AB3DFAA8-6A14-4899-AEED-A90C8D995549}" type="presOf" srcId="{2B0A1C65-3BBA-4FD7-9338-73A5FA975F29}" destId="{0CC9D8CF-4333-4A11-838C-BB836164D837}" srcOrd="0" destOrd="1" presId="urn:microsoft.com/office/officeart/2005/8/layout/cycle8"/>
    <dgm:cxn modelId="{43A976C2-1529-4858-8086-E9514BEB0DA5}" srcId="{3270EFC3-2511-4EAE-BF86-13CC0C2C3C43}" destId="{5B17E445-BB29-4683-82CE-A5AC8427C529}" srcOrd="1" destOrd="0" parTransId="{14F8501B-9DB9-4888-A747-905AD9444A0D}" sibTransId="{44EBADA1-CE36-4A65-B7F0-05D1DDA792D6}"/>
    <dgm:cxn modelId="{C598618E-5144-4F64-AEAF-E5CF387C4934}" type="presOf" srcId="{110913E6-770D-4ECC-B366-1CED5896F3CB}" destId="{88335780-AF6D-477F-9FFF-FDDE70914F4D}" srcOrd="1" destOrd="2" presId="urn:microsoft.com/office/officeart/2005/8/layout/cycle8"/>
    <dgm:cxn modelId="{BD4E110B-BCB6-4DC6-8980-08BA2BC7E0D2}" type="presOf" srcId="{2B0A1C65-3BBA-4FD7-9338-73A5FA975F29}" destId="{C0689690-B6E6-44EB-BFF9-A4A05CAE6541}" srcOrd="1" destOrd="1" presId="urn:microsoft.com/office/officeart/2005/8/layout/cycle8"/>
    <dgm:cxn modelId="{C1372B0B-B15E-4B1F-AAFE-4A85F909F9B2}" type="presOf" srcId="{110913E6-770D-4ECC-B366-1CED5896F3CB}" destId="{C90DF540-CF82-4C3E-8610-386215E387BD}" srcOrd="0" destOrd="2" presId="urn:microsoft.com/office/officeart/2005/8/layout/cycle8"/>
    <dgm:cxn modelId="{7593900E-ABD0-463B-9464-89C4D1C2B87E}" type="presOf" srcId="{94899864-EEBC-4AF8-AC73-094578F9F2F3}" destId="{88335780-AF6D-477F-9FFF-FDDE70914F4D}" srcOrd="1" destOrd="1" presId="urn:microsoft.com/office/officeart/2005/8/layout/cycle8"/>
    <dgm:cxn modelId="{0D097D26-C6B0-4AB4-AD0B-777703CB9594}" type="presOf" srcId="{16495E66-A59B-4037-9F75-67DD96C54920}" destId="{9B284BB1-8BA7-481B-BEC5-B2EEF115B0D5}" srcOrd="0" destOrd="2" presId="urn:microsoft.com/office/officeart/2005/8/layout/cycle8"/>
    <dgm:cxn modelId="{4C00FB9B-25AF-4139-98DC-FFAA3CD83B61}" type="presOf" srcId="{5EE856FB-4693-47D8-AE33-E91EF46C4B93}" destId="{0CC9D8CF-4333-4A11-838C-BB836164D837}" srcOrd="0" destOrd="2" presId="urn:microsoft.com/office/officeart/2005/8/layout/cycle8"/>
    <dgm:cxn modelId="{8C50B4B8-4623-463E-AEB1-85DD102BF5D3}" type="presOf" srcId="{94899864-EEBC-4AF8-AC73-094578F9F2F3}" destId="{C90DF540-CF82-4C3E-8610-386215E387BD}" srcOrd="0" destOrd="1" presId="urn:microsoft.com/office/officeart/2005/8/layout/cycle8"/>
    <dgm:cxn modelId="{6D02AA16-505F-455D-B64C-F9F2BEAAF180}" type="presOf" srcId="{18455506-2B9E-4E5C-9925-BE57EBE4C840}" destId="{88335780-AF6D-477F-9FFF-FDDE70914F4D}" srcOrd="1" destOrd="0" presId="urn:microsoft.com/office/officeart/2005/8/layout/cycle8"/>
    <dgm:cxn modelId="{F3807A2A-14E2-48D3-8D10-FA3E11F9007D}" srcId="{769DE1DA-8A91-4A67-BE69-5021C79879E0}" destId="{5EE856FB-4693-47D8-AE33-E91EF46C4B93}" srcOrd="1" destOrd="0" parTransId="{B0B47EB5-EA34-441F-A1F5-A0E5BA505FA0}" sibTransId="{26AD2BEC-E896-4DA3-BCBB-9D59E3DBC070}"/>
    <dgm:cxn modelId="{D00D6D8B-7873-491F-965F-935BE85E157B}" type="presOf" srcId="{18455506-2B9E-4E5C-9925-BE57EBE4C840}" destId="{C90DF540-CF82-4C3E-8610-386215E387BD}" srcOrd="0" destOrd="0" presId="urn:microsoft.com/office/officeart/2005/8/layout/cycle8"/>
    <dgm:cxn modelId="{4E878ED6-83F7-4533-9C33-6A4A1A36A839}" srcId="{769DE1DA-8A91-4A67-BE69-5021C79879E0}" destId="{2B0A1C65-3BBA-4FD7-9338-73A5FA975F29}" srcOrd="0" destOrd="0" parTransId="{B4F5847F-359C-4C56-88C3-7B628A4B2D7F}" sibTransId="{2865945C-E501-441B-B2E7-66ED3C6BFA6A}"/>
    <dgm:cxn modelId="{C7EB85AE-D1C0-401E-A9D7-EB649EE1F3D3}" type="presOf" srcId="{3270EFC3-2511-4EAE-BF86-13CC0C2C3C43}" destId="{DD17FCE4-0859-4A48-BE6B-DCA87DAAFCB9}" srcOrd="0" destOrd="0" presId="urn:microsoft.com/office/officeart/2005/8/layout/cycle8"/>
    <dgm:cxn modelId="{1729882D-67A2-40A8-9B2D-8B0470AD3B9A}" srcId="{3270EFC3-2511-4EAE-BF86-13CC0C2C3C43}" destId="{18455506-2B9E-4E5C-9925-BE57EBE4C840}" srcOrd="0" destOrd="0" parTransId="{676578AD-C184-4DCE-B6E6-75D7892A6593}" sibTransId="{BBB4FE50-6A5C-4FC6-9611-094241FF2D29}"/>
    <dgm:cxn modelId="{B1EBD167-4F94-4954-BC8C-5886C662C48F}" type="presOf" srcId="{82DCF7FE-2B0F-4ED6-A511-700621426F89}" destId="{361A6CA9-61F9-48F9-B298-4F5ABC207EB8}" srcOrd="1" destOrd="3" presId="urn:microsoft.com/office/officeart/2005/8/layout/cycle8"/>
    <dgm:cxn modelId="{9FD6DBD4-705C-469B-9E67-86CE11474DA9}" type="presOf" srcId="{5EE856FB-4693-47D8-AE33-E91EF46C4B93}" destId="{C0689690-B6E6-44EB-BFF9-A4A05CAE6541}" srcOrd="1" destOrd="2" presId="urn:microsoft.com/office/officeart/2005/8/layout/cycle8"/>
    <dgm:cxn modelId="{6FA740DB-B3FA-469D-A2A0-4F70ED6B4730}" type="presOf" srcId="{92D23EA8-3874-40FA-B3A6-2365FFA5AF18}" destId="{361A6CA9-61F9-48F9-B298-4F5ABC207EB8}" srcOrd="1" destOrd="1" presId="urn:microsoft.com/office/officeart/2005/8/layout/cycle8"/>
    <dgm:cxn modelId="{0AB2AE6D-78A6-4149-BB67-1CCBD0173078}" type="presOf" srcId="{769DE1DA-8A91-4A67-BE69-5021C79879E0}" destId="{0CC9D8CF-4333-4A11-838C-BB836164D837}" srcOrd="0" destOrd="0" presId="urn:microsoft.com/office/officeart/2005/8/layout/cycle8"/>
    <dgm:cxn modelId="{241F3110-B01A-46A4-BCBE-B642DB15AA52}" srcId="{5B17E445-BB29-4683-82CE-A5AC8427C529}" destId="{92D23EA8-3874-40FA-B3A6-2365FFA5AF18}" srcOrd="0" destOrd="0" parTransId="{4EBE5811-32C3-456E-8FAF-2162BF47971F}" sibTransId="{48C768CC-E90E-4515-8F0B-D6EF115D838C}"/>
    <dgm:cxn modelId="{C33460D6-1D5B-45A3-9A56-3A0216DED702}" type="presOf" srcId="{5B17E445-BB29-4683-82CE-A5AC8427C529}" destId="{361A6CA9-61F9-48F9-B298-4F5ABC207EB8}" srcOrd="1" destOrd="0" presId="urn:microsoft.com/office/officeart/2005/8/layout/cycle8"/>
    <dgm:cxn modelId="{DF7F2EE7-E08F-49D4-BB5C-7BABFEBE539C}" type="presOf" srcId="{16495E66-A59B-4037-9F75-67DD96C54920}" destId="{361A6CA9-61F9-48F9-B298-4F5ABC207EB8}" srcOrd="1" destOrd="2" presId="urn:microsoft.com/office/officeart/2005/8/layout/cycle8"/>
    <dgm:cxn modelId="{CD167ED3-2C8C-4711-8725-C0C8EDCC51FF}" srcId="{5B17E445-BB29-4683-82CE-A5AC8427C529}" destId="{16495E66-A59B-4037-9F75-67DD96C54920}" srcOrd="1" destOrd="0" parTransId="{4103AE57-4D6E-426A-9078-0485F5D1FD7A}" sibTransId="{4C3FF4BF-C0F8-485E-861B-2A6735038C1A}"/>
    <dgm:cxn modelId="{85B2C12F-00F9-48EE-A372-559D262F5A72}" srcId="{18455506-2B9E-4E5C-9925-BE57EBE4C840}" destId="{94899864-EEBC-4AF8-AC73-094578F9F2F3}" srcOrd="0" destOrd="0" parTransId="{7ABBB368-B8F0-415E-A9FF-D1362D9CE586}" sibTransId="{D29C7380-7758-4314-8BA6-889C11153770}"/>
    <dgm:cxn modelId="{CB2181F1-BA72-4EBA-B4BB-ADF7239D4F1D}" srcId="{3270EFC3-2511-4EAE-BF86-13CC0C2C3C43}" destId="{769DE1DA-8A91-4A67-BE69-5021C79879E0}" srcOrd="2" destOrd="0" parTransId="{96344C4A-BD4A-4C49-BF02-C6A2936AF736}" sibTransId="{08698CF9-A72F-4ABD-B8D6-23183835379E}"/>
    <dgm:cxn modelId="{3AEBF505-AAF4-474C-8C81-DD3678E5DBF8}" type="presOf" srcId="{5B17E445-BB29-4683-82CE-A5AC8427C529}" destId="{9B284BB1-8BA7-481B-BEC5-B2EEF115B0D5}" srcOrd="0" destOrd="0" presId="urn:microsoft.com/office/officeart/2005/8/layout/cycle8"/>
    <dgm:cxn modelId="{ACD28041-5283-449D-B026-17CFCDA39D3A}" srcId="{5B17E445-BB29-4683-82CE-A5AC8427C529}" destId="{82DCF7FE-2B0F-4ED6-A511-700621426F89}" srcOrd="2" destOrd="0" parTransId="{BA25D54B-9154-4A1C-874F-7A0B59CB399B}" sibTransId="{60FCC482-DDB9-4C46-B34B-F646AA3D6E0A}"/>
    <dgm:cxn modelId="{0337F199-B18D-4457-8867-74BACA12AE51}" type="presOf" srcId="{92D23EA8-3874-40FA-B3A6-2365FFA5AF18}" destId="{9B284BB1-8BA7-481B-BEC5-B2EEF115B0D5}" srcOrd="0" destOrd="1" presId="urn:microsoft.com/office/officeart/2005/8/layout/cycle8"/>
    <dgm:cxn modelId="{CEB7B295-EB2F-461A-86C3-A6795B11119C}" type="presOf" srcId="{82DCF7FE-2B0F-4ED6-A511-700621426F89}" destId="{9B284BB1-8BA7-481B-BEC5-B2EEF115B0D5}" srcOrd="0" destOrd="3" presId="urn:microsoft.com/office/officeart/2005/8/layout/cycle8"/>
    <dgm:cxn modelId="{9D406EEE-9EF5-4111-855B-686624BC1DCF}" srcId="{18455506-2B9E-4E5C-9925-BE57EBE4C840}" destId="{110913E6-770D-4ECC-B366-1CED5896F3CB}" srcOrd="1" destOrd="0" parTransId="{E7389DFA-0DE4-4C57-B691-BFCC0B7C7DE4}" sibTransId="{69D11A15-9755-45F2-85F7-B1347699219F}"/>
    <dgm:cxn modelId="{07D1F5E0-E7B8-4D07-8E24-0958089BABD8}" type="presParOf" srcId="{DD17FCE4-0859-4A48-BE6B-DCA87DAAFCB9}" destId="{C90DF540-CF82-4C3E-8610-386215E387BD}" srcOrd="0" destOrd="0" presId="urn:microsoft.com/office/officeart/2005/8/layout/cycle8"/>
    <dgm:cxn modelId="{B2E12679-17BD-4E4E-942F-7CE0C8E9F016}" type="presParOf" srcId="{DD17FCE4-0859-4A48-BE6B-DCA87DAAFCB9}" destId="{C9239B80-8754-43DA-AD09-C9F54F0A784C}" srcOrd="1" destOrd="0" presId="urn:microsoft.com/office/officeart/2005/8/layout/cycle8"/>
    <dgm:cxn modelId="{AB6F0FFE-15A9-494F-A713-BA377FEA2535}" type="presParOf" srcId="{DD17FCE4-0859-4A48-BE6B-DCA87DAAFCB9}" destId="{C443DA9A-EB51-46C4-9D7F-967827A5703D}" srcOrd="2" destOrd="0" presId="urn:microsoft.com/office/officeart/2005/8/layout/cycle8"/>
    <dgm:cxn modelId="{3338E992-2375-435A-82DD-0132A23FB04C}" type="presParOf" srcId="{DD17FCE4-0859-4A48-BE6B-DCA87DAAFCB9}" destId="{88335780-AF6D-477F-9FFF-FDDE70914F4D}" srcOrd="3" destOrd="0" presId="urn:microsoft.com/office/officeart/2005/8/layout/cycle8"/>
    <dgm:cxn modelId="{612A589B-5095-4FC0-8C2B-3AF4CB34E1EE}" type="presParOf" srcId="{DD17FCE4-0859-4A48-BE6B-DCA87DAAFCB9}" destId="{9B284BB1-8BA7-481B-BEC5-B2EEF115B0D5}" srcOrd="4" destOrd="0" presId="urn:microsoft.com/office/officeart/2005/8/layout/cycle8"/>
    <dgm:cxn modelId="{6050E33C-35E2-49D9-941A-1DEB36DD232C}" type="presParOf" srcId="{DD17FCE4-0859-4A48-BE6B-DCA87DAAFCB9}" destId="{DE10B727-EAA3-42CF-8064-D3265F96FB37}" srcOrd="5" destOrd="0" presId="urn:microsoft.com/office/officeart/2005/8/layout/cycle8"/>
    <dgm:cxn modelId="{22FE6FB2-7C70-4871-A769-1C31FBA92087}" type="presParOf" srcId="{DD17FCE4-0859-4A48-BE6B-DCA87DAAFCB9}" destId="{D0D5592B-6EFC-4C91-AED9-700A462CE5D1}" srcOrd="6" destOrd="0" presId="urn:microsoft.com/office/officeart/2005/8/layout/cycle8"/>
    <dgm:cxn modelId="{EE6B2837-30B2-4C14-B804-07D157629806}" type="presParOf" srcId="{DD17FCE4-0859-4A48-BE6B-DCA87DAAFCB9}" destId="{361A6CA9-61F9-48F9-B298-4F5ABC207EB8}" srcOrd="7" destOrd="0" presId="urn:microsoft.com/office/officeart/2005/8/layout/cycle8"/>
    <dgm:cxn modelId="{80AA43E3-15DA-400B-96E7-A61D4E2C4BC9}" type="presParOf" srcId="{DD17FCE4-0859-4A48-BE6B-DCA87DAAFCB9}" destId="{0CC9D8CF-4333-4A11-838C-BB836164D837}" srcOrd="8" destOrd="0" presId="urn:microsoft.com/office/officeart/2005/8/layout/cycle8"/>
    <dgm:cxn modelId="{6796BB0C-E8CE-4D7F-872B-FE94A9204FD6}" type="presParOf" srcId="{DD17FCE4-0859-4A48-BE6B-DCA87DAAFCB9}" destId="{89588ACC-8E10-43C8-AEAF-41B5902B8750}" srcOrd="9" destOrd="0" presId="urn:microsoft.com/office/officeart/2005/8/layout/cycle8"/>
    <dgm:cxn modelId="{DF01272B-F206-4B55-8B13-27A10E9C384E}" type="presParOf" srcId="{DD17FCE4-0859-4A48-BE6B-DCA87DAAFCB9}" destId="{235012FB-1B26-4C68-9611-CD93DFB265FA}" srcOrd="10" destOrd="0" presId="urn:microsoft.com/office/officeart/2005/8/layout/cycle8"/>
    <dgm:cxn modelId="{5077EA7A-66CA-4EBF-A759-5F80E56E737A}" type="presParOf" srcId="{DD17FCE4-0859-4A48-BE6B-DCA87DAAFCB9}" destId="{C0689690-B6E6-44EB-BFF9-A4A05CAE6541}" srcOrd="11" destOrd="0" presId="urn:microsoft.com/office/officeart/2005/8/layout/cycle8"/>
    <dgm:cxn modelId="{382FFA54-AB6B-4CA6-9050-A64B0A6DEDB7}" type="presParOf" srcId="{DD17FCE4-0859-4A48-BE6B-DCA87DAAFCB9}" destId="{91BA2539-3F56-4ADE-922B-1989D4F5C85A}" srcOrd="12" destOrd="0" presId="urn:microsoft.com/office/officeart/2005/8/layout/cycle8"/>
    <dgm:cxn modelId="{55E6472B-CC7B-47B2-B029-A4E80172C52C}" type="presParOf" srcId="{DD17FCE4-0859-4A48-BE6B-DCA87DAAFCB9}" destId="{D9E1E06A-A599-4E7C-AD1D-C24791F00ABD}" srcOrd="13" destOrd="0" presId="urn:microsoft.com/office/officeart/2005/8/layout/cycle8"/>
    <dgm:cxn modelId="{A3684D8F-BDC3-49EB-9C0C-FC9DD834B405}" type="presParOf" srcId="{DD17FCE4-0859-4A48-BE6B-DCA87DAAFCB9}" destId="{B9CCC0B3-951F-49D8-9E12-40409ECA7A13}" srcOrd="14" destOrd="0" presId="urn:microsoft.com/office/officeart/2005/8/layout/cycle8"/>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D0609C-B984-4FBC-9DD6-D71A024D2026}">
      <dsp:nvSpPr>
        <dsp:cNvPr id="0" name=""/>
        <dsp:cNvSpPr/>
      </dsp:nvSpPr>
      <dsp:spPr>
        <a:xfrm>
          <a:off x="195600" y="1782"/>
          <a:ext cx="2193249" cy="1096624"/>
        </a:xfrm>
        <a:prstGeom prst="roundRect">
          <a:avLst>
            <a:gd name="adj" fmla="val 10000"/>
          </a:avLst>
        </a:prstGeom>
        <a:solidFill>
          <a:schemeClr val="accent1">
            <a:shade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6675" tIns="44450" rIns="66675" bIns="44450" numCol="1" spcCol="1270" anchor="ctr" anchorCtr="0">
          <a:noAutofit/>
        </a:bodyPr>
        <a:lstStyle/>
        <a:p>
          <a:pPr lvl="0" algn="ctr" defTabSz="1555750">
            <a:lnSpc>
              <a:spcPct val="90000"/>
            </a:lnSpc>
            <a:spcBef>
              <a:spcPct val="0"/>
            </a:spcBef>
            <a:spcAft>
              <a:spcPct val="35000"/>
            </a:spcAft>
          </a:pPr>
          <a:r>
            <a:rPr lang="es-ES" sz="3500" kern="1200" dirty="0" smtClean="0"/>
            <a:t>Web Audio API</a:t>
          </a:r>
          <a:endParaRPr lang="es-ES" sz="3500" kern="1200" dirty="0"/>
        </a:p>
      </dsp:txBody>
      <dsp:txXfrm>
        <a:off x="227719" y="33901"/>
        <a:ext cx="2129011" cy="1032386"/>
      </dsp:txXfrm>
    </dsp:sp>
    <dsp:sp modelId="{3AF4738C-AC43-4D49-9CE0-B1C8BD4E59F8}">
      <dsp:nvSpPr>
        <dsp:cNvPr id="0" name=""/>
        <dsp:cNvSpPr/>
      </dsp:nvSpPr>
      <dsp:spPr>
        <a:xfrm>
          <a:off x="414925" y="1098406"/>
          <a:ext cx="414925" cy="822468"/>
        </a:xfrm>
        <a:custGeom>
          <a:avLst/>
          <a:gdLst/>
          <a:ahLst/>
          <a:cxnLst/>
          <a:rect l="0" t="0" r="0" b="0"/>
          <a:pathLst>
            <a:path>
              <a:moveTo>
                <a:pt x="0" y="0"/>
              </a:moveTo>
              <a:lnTo>
                <a:pt x="0" y="822468"/>
              </a:lnTo>
              <a:lnTo>
                <a:pt x="414925" y="822468"/>
              </a:lnTo>
            </a:path>
          </a:pathLst>
        </a:custGeom>
        <a:noFill/>
        <a:ln w="25400" cap="flat" cmpd="sng" algn="ctr">
          <a:solidFill>
            <a:schemeClr val="accent1">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A56E098-09CE-44A7-B0A0-F912A4AE644D}">
      <dsp:nvSpPr>
        <dsp:cNvPr id="0" name=""/>
        <dsp:cNvSpPr/>
      </dsp:nvSpPr>
      <dsp:spPr>
        <a:xfrm>
          <a:off x="829850" y="1372562"/>
          <a:ext cx="1754599" cy="1096624"/>
        </a:xfrm>
        <a:prstGeom prst="roundRect">
          <a:avLst>
            <a:gd name="adj" fmla="val 10000"/>
          </a:avLst>
        </a:prstGeom>
        <a:solidFill>
          <a:schemeClr val="lt1">
            <a:alpha val="90000"/>
            <a:hueOff val="0"/>
            <a:satOff val="0"/>
            <a:lumOff val="0"/>
            <a:alphaOff val="0"/>
          </a:schemeClr>
        </a:solidFill>
        <a:ln w="25400" cap="flat" cmpd="sng" algn="ctr">
          <a:solidFill>
            <a:schemeClr val="accent1">
              <a:shade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s-ES" sz="2500" kern="1200" dirty="0" err="1" smtClean="0"/>
            <a:t>Context</a:t>
          </a:r>
          <a:r>
            <a:rPr lang="es-ES" sz="2500" kern="1200" dirty="0" smtClean="0"/>
            <a:t>()</a:t>
          </a:r>
          <a:endParaRPr lang="es-ES" sz="2500" kern="1200" dirty="0"/>
        </a:p>
      </dsp:txBody>
      <dsp:txXfrm>
        <a:off x="861969" y="1404681"/>
        <a:ext cx="1690361" cy="1032386"/>
      </dsp:txXfrm>
    </dsp:sp>
    <dsp:sp modelId="{DAD3DEAB-64DC-499B-8244-D9015F431F3B}">
      <dsp:nvSpPr>
        <dsp:cNvPr id="0" name=""/>
        <dsp:cNvSpPr/>
      </dsp:nvSpPr>
      <dsp:spPr>
        <a:xfrm>
          <a:off x="414925" y="1098406"/>
          <a:ext cx="414925" cy="2195031"/>
        </a:xfrm>
        <a:custGeom>
          <a:avLst/>
          <a:gdLst/>
          <a:ahLst/>
          <a:cxnLst/>
          <a:rect l="0" t="0" r="0" b="0"/>
          <a:pathLst>
            <a:path>
              <a:moveTo>
                <a:pt x="0" y="0"/>
              </a:moveTo>
              <a:lnTo>
                <a:pt x="0" y="2195031"/>
              </a:lnTo>
              <a:lnTo>
                <a:pt x="414925" y="2195031"/>
              </a:lnTo>
            </a:path>
          </a:pathLst>
        </a:custGeom>
        <a:noFill/>
        <a:ln w="25400" cap="flat" cmpd="sng" algn="ctr">
          <a:solidFill>
            <a:schemeClr val="accent1">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F4D61C-29B0-4218-9349-762224349010}">
      <dsp:nvSpPr>
        <dsp:cNvPr id="0" name=""/>
        <dsp:cNvSpPr/>
      </dsp:nvSpPr>
      <dsp:spPr>
        <a:xfrm>
          <a:off x="829850" y="2745125"/>
          <a:ext cx="1754599" cy="1096624"/>
        </a:xfrm>
        <a:prstGeom prst="roundRect">
          <a:avLst>
            <a:gd name="adj" fmla="val 10000"/>
          </a:avLst>
        </a:prstGeom>
        <a:solidFill>
          <a:schemeClr val="lt1">
            <a:alpha val="90000"/>
            <a:hueOff val="0"/>
            <a:satOff val="0"/>
            <a:lumOff val="0"/>
            <a:alphaOff val="0"/>
          </a:schemeClr>
        </a:solidFill>
        <a:ln w="25400" cap="flat" cmpd="sng" algn="ctr">
          <a:solidFill>
            <a:schemeClr val="accent1">
              <a:shade val="50000"/>
              <a:hueOff val="-299360"/>
              <a:satOff val="42381"/>
              <a:lumOff val="3963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7625" tIns="31750" rIns="47625" bIns="31750" numCol="1" spcCol="1270" anchor="ctr" anchorCtr="0">
          <a:noAutofit/>
        </a:bodyPr>
        <a:lstStyle/>
        <a:p>
          <a:pPr lvl="0" algn="ctr" defTabSz="1111250">
            <a:lnSpc>
              <a:spcPct val="90000"/>
            </a:lnSpc>
            <a:spcBef>
              <a:spcPct val="0"/>
            </a:spcBef>
            <a:spcAft>
              <a:spcPct val="35000"/>
            </a:spcAft>
          </a:pPr>
          <a:r>
            <a:rPr lang="es-ES" sz="2500" kern="1200" dirty="0" err="1" smtClean="0"/>
            <a:t>Transport</a:t>
          </a:r>
          <a:r>
            <a:rPr lang="es-ES" sz="2500" kern="1200" dirty="0" smtClean="0"/>
            <a:t>()</a:t>
          </a:r>
          <a:endParaRPr lang="es-ES" sz="2500" kern="1200" dirty="0"/>
        </a:p>
      </dsp:txBody>
      <dsp:txXfrm>
        <a:off x="861969" y="2777244"/>
        <a:ext cx="1690361" cy="10323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4FA3FE-38C3-400E-BCB5-0241BA3208E7}">
      <dsp:nvSpPr>
        <dsp:cNvPr id="0" name=""/>
        <dsp:cNvSpPr/>
      </dsp:nvSpPr>
      <dsp:spPr>
        <a:xfrm>
          <a:off x="508" y="696769"/>
          <a:ext cx="2188416" cy="2905096"/>
        </a:xfrm>
        <a:prstGeom prst="roundRect">
          <a:avLst>
            <a:gd name="adj" fmla="val 5000"/>
          </a:avLst>
        </a:prstGeom>
        <a:solidFill>
          <a:schemeClr val="accent2">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75438" rIns="97790" bIns="0" numCol="1" spcCol="1270" anchor="t" anchorCtr="0">
          <a:noAutofit/>
        </a:bodyPr>
        <a:lstStyle/>
        <a:p>
          <a:pPr lvl="0" algn="ctr" defTabSz="977900">
            <a:lnSpc>
              <a:spcPct val="90000"/>
            </a:lnSpc>
            <a:spcBef>
              <a:spcPct val="0"/>
            </a:spcBef>
            <a:spcAft>
              <a:spcPct val="35000"/>
            </a:spcAft>
          </a:pPr>
          <a:r>
            <a:rPr lang="es-ES" sz="2200" kern="1200" smtClean="0"/>
            <a:t>ToneAudioBuffers</a:t>
          </a:r>
          <a:endParaRPr lang="es-ES" sz="2200" kern="1200" dirty="0"/>
        </a:p>
      </dsp:txBody>
      <dsp:txXfrm rot="16200000">
        <a:off x="-971739" y="1669017"/>
        <a:ext cx="2382178" cy="437683"/>
      </dsp:txXfrm>
    </dsp:sp>
    <dsp:sp modelId="{62220812-B46A-48FC-8F1C-4B69B7B6CA52}">
      <dsp:nvSpPr>
        <dsp:cNvPr id="0" name=""/>
        <dsp:cNvSpPr/>
      </dsp:nvSpPr>
      <dsp:spPr>
        <a:xfrm>
          <a:off x="438191" y="696769"/>
          <a:ext cx="1630370" cy="2905096"/>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8006" rIns="0" bIns="0" numCol="1" spcCol="1270" anchor="ctr" anchorCtr="0">
          <a:noAutofit/>
        </a:bodyPr>
        <a:lstStyle/>
        <a:p>
          <a:pPr lvl="0" algn="l" defTabSz="622300">
            <a:lnSpc>
              <a:spcPct val="90000"/>
            </a:lnSpc>
            <a:spcBef>
              <a:spcPct val="0"/>
            </a:spcBef>
            <a:spcAft>
              <a:spcPct val="35000"/>
            </a:spcAft>
          </a:pPr>
          <a:r>
            <a:rPr lang="es-ES" sz="1400" kern="1200" dirty="0" smtClean="0"/>
            <a:t>Kick.wav</a:t>
          </a:r>
          <a:endParaRPr lang="es-ES" sz="1400" kern="1200" dirty="0"/>
        </a:p>
        <a:p>
          <a:pPr lvl="0" algn="l" defTabSz="622300">
            <a:lnSpc>
              <a:spcPct val="90000"/>
            </a:lnSpc>
            <a:spcBef>
              <a:spcPct val="0"/>
            </a:spcBef>
            <a:spcAft>
              <a:spcPct val="35000"/>
            </a:spcAft>
          </a:pPr>
          <a:r>
            <a:rPr lang="es-ES" sz="1400" kern="1200" dirty="0" smtClean="0"/>
            <a:t>Snare.wav</a:t>
          </a:r>
          <a:endParaRPr lang="es-ES" sz="1400" kern="1200" dirty="0"/>
        </a:p>
        <a:p>
          <a:pPr lvl="0" algn="l" defTabSz="622300">
            <a:lnSpc>
              <a:spcPct val="90000"/>
            </a:lnSpc>
            <a:spcBef>
              <a:spcPct val="0"/>
            </a:spcBef>
            <a:spcAft>
              <a:spcPct val="35000"/>
            </a:spcAft>
          </a:pPr>
          <a:r>
            <a:rPr lang="es-ES" sz="1400" kern="1200" dirty="0" smtClean="0"/>
            <a:t>Hihat.wav</a:t>
          </a:r>
          <a:endParaRPr lang="es-ES" sz="1400" kern="1200" dirty="0"/>
        </a:p>
        <a:p>
          <a:pPr lvl="0" algn="l" defTabSz="622300">
            <a:lnSpc>
              <a:spcPct val="90000"/>
            </a:lnSpc>
            <a:spcBef>
              <a:spcPct val="0"/>
            </a:spcBef>
            <a:spcAft>
              <a:spcPct val="35000"/>
            </a:spcAft>
          </a:pPr>
          <a:r>
            <a:rPr lang="es-ES" sz="1400" kern="1200" dirty="0" smtClean="0"/>
            <a:t>Clap.wav</a:t>
          </a:r>
          <a:endParaRPr lang="es-ES" sz="1400" kern="1200" dirty="0"/>
        </a:p>
      </dsp:txBody>
      <dsp:txXfrm>
        <a:off x="438191" y="696769"/>
        <a:ext cx="1630370" cy="2905096"/>
      </dsp:txXfrm>
    </dsp:sp>
    <dsp:sp modelId="{C1AC46CA-DDD9-4A18-868B-BC84B63D7093}">
      <dsp:nvSpPr>
        <dsp:cNvPr id="0" name=""/>
        <dsp:cNvSpPr/>
      </dsp:nvSpPr>
      <dsp:spPr>
        <a:xfrm>
          <a:off x="2265519" y="696769"/>
          <a:ext cx="2188416" cy="2905096"/>
        </a:xfrm>
        <a:prstGeom prst="roundRect">
          <a:avLst>
            <a:gd name="adj" fmla="val 5000"/>
          </a:avLst>
        </a:prstGeom>
        <a:solidFill>
          <a:schemeClr val="accent2">
            <a:alpha val="90000"/>
            <a:hueOff val="0"/>
            <a:satOff val="0"/>
            <a:lumOff val="0"/>
            <a:alphaOff val="-2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75438" rIns="97790" bIns="0" numCol="1" spcCol="1270" anchor="t" anchorCtr="0">
          <a:noAutofit/>
        </a:bodyPr>
        <a:lstStyle/>
        <a:p>
          <a:pPr lvl="0" algn="ctr" defTabSz="977900">
            <a:lnSpc>
              <a:spcPct val="90000"/>
            </a:lnSpc>
            <a:spcBef>
              <a:spcPct val="0"/>
            </a:spcBef>
            <a:spcAft>
              <a:spcPct val="35000"/>
            </a:spcAft>
          </a:pPr>
          <a:r>
            <a:rPr lang="es-ES" sz="2200" kern="1200" smtClean="0"/>
            <a:t>Player()</a:t>
          </a:r>
          <a:endParaRPr lang="es-ES" sz="2200" kern="1200" dirty="0"/>
        </a:p>
      </dsp:txBody>
      <dsp:txXfrm rot="16200000">
        <a:off x="1293271" y="1669017"/>
        <a:ext cx="2382178" cy="437683"/>
      </dsp:txXfrm>
    </dsp:sp>
    <dsp:sp modelId="{84D80888-F973-4711-BFEF-3B5ED71E515B}">
      <dsp:nvSpPr>
        <dsp:cNvPr id="0" name=""/>
        <dsp:cNvSpPr/>
      </dsp:nvSpPr>
      <dsp:spPr>
        <a:xfrm rot="5400000">
          <a:off x="2083615" y="2782507"/>
          <a:ext cx="385691" cy="328262"/>
        </a:xfrm>
        <a:prstGeom prst="flowChartExtract">
          <a:avLst/>
        </a:prstGeom>
        <a:solidFill>
          <a:schemeClr val="lt1">
            <a:hueOff val="0"/>
            <a:satOff val="0"/>
            <a:lumOff val="0"/>
            <a:alphaOff val="0"/>
          </a:schemeClr>
        </a:solidFill>
        <a:ln w="25400" cap="flat" cmpd="sng" algn="ctr">
          <a:solidFill>
            <a:schemeClr val="accent2">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A7904E-17E9-402B-A0E3-D0ADC2E226A6}">
      <dsp:nvSpPr>
        <dsp:cNvPr id="0" name=""/>
        <dsp:cNvSpPr/>
      </dsp:nvSpPr>
      <dsp:spPr>
        <a:xfrm>
          <a:off x="2703202" y="696769"/>
          <a:ext cx="1630370" cy="2905096"/>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8006" rIns="0" bIns="0" numCol="1" spcCol="1270" anchor="ctr" anchorCtr="0">
          <a:noAutofit/>
        </a:bodyPr>
        <a:lstStyle/>
        <a:p>
          <a:pPr lvl="0" algn="l" defTabSz="622300">
            <a:lnSpc>
              <a:spcPct val="90000"/>
            </a:lnSpc>
            <a:spcBef>
              <a:spcPct val="0"/>
            </a:spcBef>
            <a:spcAft>
              <a:spcPct val="35000"/>
            </a:spcAft>
          </a:pPr>
          <a:r>
            <a:rPr lang="es-ES" sz="1400" kern="1200" dirty="0" smtClean="0"/>
            <a:t>.buffer cada </a:t>
          </a:r>
          <a:r>
            <a:rPr lang="es-ES" sz="1400" kern="1200" dirty="0" err="1" smtClean="0"/>
            <a:t>ToneAudioBuffer</a:t>
          </a:r>
          <a:endParaRPr lang="es-ES" sz="1400" kern="1200" dirty="0" smtClean="0"/>
        </a:p>
        <a:p>
          <a:pPr lvl="0" algn="l" defTabSz="622300">
            <a:lnSpc>
              <a:spcPct val="90000"/>
            </a:lnSpc>
            <a:spcBef>
              <a:spcPct val="0"/>
            </a:spcBef>
            <a:spcAft>
              <a:spcPct val="35000"/>
            </a:spcAft>
          </a:pPr>
          <a:r>
            <a:rPr lang="es-ES" sz="1400" kern="1200" dirty="0" smtClean="0"/>
            <a:t>.</a:t>
          </a:r>
          <a:r>
            <a:rPr lang="es-ES" sz="1400" kern="1200" dirty="0" err="1" smtClean="0"/>
            <a:t>toDestination</a:t>
          </a:r>
          <a:r>
            <a:rPr lang="es-ES" sz="1400" kern="1200" dirty="0" smtClean="0"/>
            <a:t>()</a:t>
          </a:r>
          <a:endParaRPr lang="es-ES" sz="1400" kern="1200" dirty="0"/>
        </a:p>
      </dsp:txBody>
      <dsp:txXfrm>
        <a:off x="2703202" y="696769"/>
        <a:ext cx="1630370" cy="2905096"/>
      </dsp:txXfrm>
    </dsp:sp>
    <dsp:sp modelId="{25D059F0-5719-462E-AFD6-25F4AF98C42C}">
      <dsp:nvSpPr>
        <dsp:cNvPr id="0" name=""/>
        <dsp:cNvSpPr/>
      </dsp:nvSpPr>
      <dsp:spPr>
        <a:xfrm>
          <a:off x="4530530" y="696769"/>
          <a:ext cx="2188416" cy="2905096"/>
        </a:xfrm>
        <a:prstGeom prst="roundRect">
          <a:avLst>
            <a:gd name="adj" fmla="val 5000"/>
          </a:avLst>
        </a:prstGeom>
        <a:solidFill>
          <a:schemeClr val="accent2">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75438" rIns="97790" bIns="0" numCol="1" spcCol="1270" anchor="t" anchorCtr="0">
          <a:noAutofit/>
        </a:bodyPr>
        <a:lstStyle/>
        <a:p>
          <a:pPr lvl="0" algn="ctr" defTabSz="977900">
            <a:lnSpc>
              <a:spcPct val="90000"/>
            </a:lnSpc>
            <a:spcBef>
              <a:spcPct val="0"/>
            </a:spcBef>
            <a:spcAft>
              <a:spcPct val="35000"/>
            </a:spcAft>
          </a:pPr>
          <a:r>
            <a:rPr lang="es-ES" sz="2200" kern="1200" smtClean="0"/>
            <a:t>Play()</a:t>
          </a:r>
          <a:endParaRPr lang="es-ES" sz="2200" kern="1200" dirty="0"/>
        </a:p>
      </dsp:txBody>
      <dsp:txXfrm rot="16200000">
        <a:off x="3558282" y="1669017"/>
        <a:ext cx="2382178" cy="437683"/>
      </dsp:txXfrm>
    </dsp:sp>
    <dsp:sp modelId="{50BAD167-FD88-4D5F-AE6C-D2F1FAC1C05A}">
      <dsp:nvSpPr>
        <dsp:cNvPr id="0" name=""/>
        <dsp:cNvSpPr/>
      </dsp:nvSpPr>
      <dsp:spPr>
        <a:xfrm rot="5400000">
          <a:off x="4348626" y="2782507"/>
          <a:ext cx="385691" cy="328262"/>
        </a:xfrm>
        <a:prstGeom prst="flowChartExtract">
          <a:avLst/>
        </a:prstGeom>
        <a:solidFill>
          <a:schemeClr val="lt1">
            <a:hueOff val="0"/>
            <a:satOff val="0"/>
            <a:lumOff val="0"/>
            <a:alphaOff val="0"/>
          </a:schemeClr>
        </a:solidFill>
        <a:ln w="25400" cap="flat" cmpd="sng" algn="ctr">
          <a:solidFill>
            <a:schemeClr val="accent2">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dsp:style>
    </dsp:sp>
    <dsp:sp modelId="{E3E5EAC7-EFDB-4E88-8282-6E65F986D0DB}">
      <dsp:nvSpPr>
        <dsp:cNvPr id="0" name=""/>
        <dsp:cNvSpPr/>
      </dsp:nvSpPr>
      <dsp:spPr>
        <a:xfrm>
          <a:off x="4968213" y="696769"/>
          <a:ext cx="1630370" cy="2905096"/>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48006" rIns="0" bIns="0" numCol="1" spcCol="1270" anchor="ctr" anchorCtr="0">
          <a:noAutofit/>
        </a:bodyPr>
        <a:lstStyle/>
        <a:p>
          <a:pPr lvl="0" algn="l" defTabSz="622300">
            <a:lnSpc>
              <a:spcPct val="90000"/>
            </a:lnSpc>
            <a:spcBef>
              <a:spcPct val="0"/>
            </a:spcBef>
            <a:spcAft>
              <a:spcPct val="35000"/>
            </a:spcAft>
          </a:pPr>
          <a:r>
            <a:rPr lang="es-ES" sz="1400" kern="1200" dirty="0" err="1" smtClean="0"/>
            <a:t>Tone.loaded</a:t>
          </a:r>
          <a:r>
            <a:rPr lang="es-ES" sz="1400" kern="1200" dirty="0" smtClean="0"/>
            <a:t>()</a:t>
          </a:r>
        </a:p>
        <a:p>
          <a:pPr lvl="0" algn="l" defTabSz="622300">
            <a:lnSpc>
              <a:spcPct val="90000"/>
            </a:lnSpc>
            <a:spcBef>
              <a:spcPct val="0"/>
            </a:spcBef>
            <a:spcAft>
              <a:spcPct val="35000"/>
            </a:spcAft>
          </a:pPr>
          <a:r>
            <a:rPr lang="es-ES" sz="1400" kern="1200" dirty="0" err="1" smtClean="0"/>
            <a:t>scheduleRepeat</a:t>
          </a:r>
          <a:r>
            <a:rPr lang="es-ES" sz="1400" kern="1200" dirty="0" smtClean="0"/>
            <a:t>(t)</a:t>
          </a:r>
        </a:p>
        <a:p>
          <a:pPr lvl="0" algn="l" defTabSz="622300">
            <a:lnSpc>
              <a:spcPct val="90000"/>
            </a:lnSpc>
            <a:spcBef>
              <a:spcPct val="0"/>
            </a:spcBef>
            <a:spcAft>
              <a:spcPct val="35000"/>
            </a:spcAft>
          </a:pPr>
          <a:r>
            <a:rPr lang="es-ES" sz="1400" kern="1200" dirty="0" err="1" smtClean="0"/>
            <a:t>Draw.schedule</a:t>
          </a:r>
          <a:r>
            <a:rPr lang="es-ES" sz="1400" kern="1200" dirty="0" smtClean="0"/>
            <a:t>()</a:t>
          </a:r>
        </a:p>
        <a:p>
          <a:pPr lvl="0" algn="l" defTabSz="622300">
            <a:lnSpc>
              <a:spcPct val="90000"/>
            </a:lnSpc>
            <a:spcBef>
              <a:spcPct val="0"/>
            </a:spcBef>
            <a:spcAft>
              <a:spcPct val="35000"/>
            </a:spcAft>
          </a:pPr>
          <a:r>
            <a:rPr lang="es-ES" sz="1400" kern="1200" dirty="0" smtClean="0"/>
            <a:t>Player[i].</a:t>
          </a:r>
          <a:r>
            <a:rPr lang="es-ES" sz="1400" kern="1200" dirty="0" err="1" smtClean="0"/>
            <a:t>start</a:t>
          </a:r>
          <a:r>
            <a:rPr lang="es-ES" sz="1400" kern="1200" dirty="0" smtClean="0"/>
            <a:t>(“+0,1”)</a:t>
          </a:r>
          <a:endParaRPr lang="es-ES" sz="1400" kern="1200" dirty="0"/>
        </a:p>
      </dsp:txBody>
      <dsp:txXfrm>
        <a:off x="4968213" y="696769"/>
        <a:ext cx="1630370" cy="29050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0DF540-CF82-4C3E-8610-386215E387BD}">
      <dsp:nvSpPr>
        <dsp:cNvPr id="0" name=""/>
        <dsp:cNvSpPr/>
      </dsp:nvSpPr>
      <dsp:spPr>
        <a:xfrm>
          <a:off x="1276101" y="235267"/>
          <a:ext cx="3040380" cy="3040380"/>
        </a:xfrm>
        <a:prstGeom prst="pie">
          <a:avLst>
            <a:gd name="adj1" fmla="val 16200000"/>
            <a:gd name="adj2" fmla="val 1800000"/>
          </a:avLst>
        </a:prstGeom>
        <a:solidFill>
          <a:schemeClr val="accent2">
            <a:shade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t" anchorCtr="0">
          <a:noAutofit/>
        </a:bodyPr>
        <a:lstStyle/>
        <a:p>
          <a:pPr lvl="0" algn="l" defTabSz="711200">
            <a:lnSpc>
              <a:spcPct val="90000"/>
            </a:lnSpc>
            <a:spcBef>
              <a:spcPct val="0"/>
            </a:spcBef>
            <a:spcAft>
              <a:spcPct val="35000"/>
            </a:spcAft>
          </a:pPr>
          <a:r>
            <a:rPr lang="es-ES" sz="1600" kern="1200" dirty="0" smtClean="0"/>
            <a:t>ID?</a:t>
          </a:r>
          <a:endParaRPr lang="es-ES" sz="1600" kern="1200" dirty="0"/>
        </a:p>
        <a:p>
          <a:pPr marL="57150" lvl="1" indent="-57150" algn="l" defTabSz="466725">
            <a:lnSpc>
              <a:spcPct val="90000"/>
            </a:lnSpc>
            <a:spcBef>
              <a:spcPct val="0"/>
            </a:spcBef>
            <a:spcAft>
              <a:spcPct val="15000"/>
            </a:spcAft>
            <a:buChar char="••"/>
          </a:pPr>
          <a:r>
            <a:rPr lang="es-ES" sz="1050" kern="1200" dirty="0" err="1" smtClean="0"/>
            <a:t>URLsearchParams</a:t>
          </a:r>
          <a:endParaRPr lang="es-ES" sz="1050" kern="1200" dirty="0"/>
        </a:p>
        <a:p>
          <a:pPr marL="57150" lvl="1" indent="-57150" algn="l" defTabSz="466725">
            <a:lnSpc>
              <a:spcPct val="90000"/>
            </a:lnSpc>
            <a:spcBef>
              <a:spcPct val="0"/>
            </a:spcBef>
            <a:spcAft>
              <a:spcPct val="15000"/>
            </a:spcAft>
            <a:buChar char="••"/>
          </a:pPr>
          <a:r>
            <a:rPr lang="es-ES" sz="1050" kern="1200" dirty="0" err="1" smtClean="0"/>
            <a:t>getTrack</a:t>
          </a:r>
          <a:r>
            <a:rPr lang="es-ES" sz="1050" kern="1200" dirty="0" smtClean="0"/>
            <a:t>()</a:t>
          </a:r>
          <a:endParaRPr lang="es-ES" sz="1050" kern="1200" dirty="0"/>
        </a:p>
      </dsp:txBody>
      <dsp:txXfrm>
        <a:off x="2878455" y="879538"/>
        <a:ext cx="1085850" cy="904875"/>
      </dsp:txXfrm>
    </dsp:sp>
    <dsp:sp modelId="{9B284BB1-8BA7-481B-BEC5-B2EEF115B0D5}">
      <dsp:nvSpPr>
        <dsp:cNvPr id="0" name=""/>
        <dsp:cNvSpPr/>
      </dsp:nvSpPr>
      <dsp:spPr>
        <a:xfrm>
          <a:off x="1213484" y="343852"/>
          <a:ext cx="3040380" cy="3040380"/>
        </a:xfrm>
        <a:prstGeom prst="pie">
          <a:avLst>
            <a:gd name="adj1" fmla="val 1800000"/>
            <a:gd name="adj2" fmla="val 9000000"/>
          </a:avLst>
        </a:prstGeom>
        <a:solidFill>
          <a:schemeClr val="accent2">
            <a:shade val="50000"/>
            <a:hueOff val="-224332"/>
            <a:satOff val="28254"/>
            <a:lumOff val="2840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l" defTabSz="622300">
            <a:lnSpc>
              <a:spcPct val="90000"/>
            </a:lnSpc>
            <a:spcBef>
              <a:spcPct val="0"/>
            </a:spcBef>
            <a:spcAft>
              <a:spcPct val="35000"/>
            </a:spcAft>
          </a:pPr>
          <a:r>
            <a:rPr lang="es-ES" sz="1400" kern="1200" dirty="0" err="1" smtClean="0"/>
            <a:t>getTrack</a:t>
          </a:r>
          <a:r>
            <a:rPr lang="es-ES" sz="1400" kern="1200" dirty="0" smtClean="0"/>
            <a:t>()</a:t>
          </a:r>
          <a:endParaRPr lang="es-ES" sz="1400" kern="1200" dirty="0"/>
        </a:p>
        <a:p>
          <a:pPr marL="57150" lvl="1" indent="-57150" algn="l" defTabSz="444500">
            <a:lnSpc>
              <a:spcPct val="90000"/>
            </a:lnSpc>
            <a:spcBef>
              <a:spcPct val="0"/>
            </a:spcBef>
            <a:spcAft>
              <a:spcPct val="15000"/>
            </a:spcAft>
            <a:buChar char="••"/>
          </a:pPr>
          <a:r>
            <a:rPr lang="es-ES" sz="1000" kern="1200" dirty="0" err="1" smtClean="0"/>
            <a:t>fetch</a:t>
          </a:r>
          <a:r>
            <a:rPr lang="es-ES" sz="1000" kern="1200" dirty="0" smtClean="0"/>
            <a:t>(</a:t>
          </a:r>
          <a:r>
            <a:rPr lang="es-ES" sz="1000" kern="1200" dirty="0" err="1" smtClean="0"/>
            <a:t>server.php</a:t>
          </a:r>
          <a:r>
            <a:rPr lang="es-ES" sz="1000" kern="1200" dirty="0" smtClean="0"/>
            <a:t>).</a:t>
          </a:r>
          <a:r>
            <a:rPr lang="es-ES" sz="1000" kern="1200" dirty="0" err="1" smtClean="0"/>
            <a:t>then</a:t>
          </a:r>
          <a:r>
            <a:rPr lang="es-ES" sz="1000" kern="1200" dirty="0" smtClean="0"/>
            <a:t>(</a:t>
          </a:r>
          <a:r>
            <a:rPr lang="es-ES" sz="1000" kern="1200" dirty="0" err="1" smtClean="0"/>
            <a:t>track</a:t>
          </a:r>
          <a:r>
            <a:rPr lang="es-ES" sz="1000" kern="1200" dirty="0" smtClean="0"/>
            <a:t>)</a:t>
          </a:r>
          <a:endParaRPr lang="es-ES" sz="1000" kern="1200" dirty="0"/>
        </a:p>
        <a:p>
          <a:pPr marL="57150" lvl="1" indent="-57150" algn="l" defTabSz="444500">
            <a:lnSpc>
              <a:spcPct val="90000"/>
            </a:lnSpc>
            <a:spcBef>
              <a:spcPct val="0"/>
            </a:spcBef>
            <a:spcAft>
              <a:spcPct val="15000"/>
            </a:spcAft>
            <a:buChar char="••"/>
          </a:pPr>
          <a:r>
            <a:rPr lang="es-ES" sz="1000" kern="1200" dirty="0" err="1" smtClean="0"/>
            <a:t>tracks</a:t>
          </a:r>
          <a:r>
            <a:rPr lang="es-ES" sz="1000" kern="1200" dirty="0" smtClean="0"/>
            <a:t>=</a:t>
          </a:r>
          <a:r>
            <a:rPr lang="es-ES" sz="1000" kern="1200" dirty="0" err="1" smtClean="0"/>
            <a:t>JSON.parse</a:t>
          </a:r>
          <a:r>
            <a:rPr lang="es-ES" sz="1000" kern="1200" dirty="0" smtClean="0"/>
            <a:t>(</a:t>
          </a:r>
          <a:r>
            <a:rPr lang="es-ES" sz="1000" kern="1200" dirty="0" err="1" smtClean="0"/>
            <a:t>track</a:t>
          </a:r>
          <a:r>
            <a:rPr lang="es-ES" sz="1000" kern="1200" dirty="0" smtClean="0"/>
            <a:t>)</a:t>
          </a:r>
          <a:endParaRPr lang="es-ES" sz="1000" kern="1200" dirty="0"/>
        </a:p>
        <a:p>
          <a:pPr marL="57150" lvl="1" indent="-57150" algn="l" defTabSz="444500">
            <a:lnSpc>
              <a:spcPct val="90000"/>
            </a:lnSpc>
            <a:spcBef>
              <a:spcPct val="0"/>
            </a:spcBef>
            <a:spcAft>
              <a:spcPct val="15000"/>
            </a:spcAft>
            <a:buChar char="••"/>
          </a:pPr>
          <a:r>
            <a:rPr lang="es-ES" sz="1000" kern="1200" dirty="0" err="1" smtClean="0"/>
            <a:t>leerTrack</a:t>
          </a:r>
          <a:r>
            <a:rPr lang="es-ES" sz="1000" kern="1200" dirty="0" smtClean="0"/>
            <a:t>()</a:t>
          </a:r>
          <a:endParaRPr lang="es-ES" sz="1000" kern="1200" dirty="0"/>
        </a:p>
      </dsp:txBody>
      <dsp:txXfrm>
        <a:off x="1937384" y="2316480"/>
        <a:ext cx="1628775" cy="796290"/>
      </dsp:txXfrm>
    </dsp:sp>
    <dsp:sp modelId="{0CC9D8CF-4333-4A11-838C-BB836164D837}">
      <dsp:nvSpPr>
        <dsp:cNvPr id="0" name=""/>
        <dsp:cNvSpPr/>
      </dsp:nvSpPr>
      <dsp:spPr>
        <a:xfrm>
          <a:off x="1150867" y="235267"/>
          <a:ext cx="3040380" cy="3040380"/>
        </a:xfrm>
        <a:prstGeom prst="pie">
          <a:avLst>
            <a:gd name="adj1" fmla="val 9000000"/>
            <a:gd name="adj2" fmla="val 16200000"/>
          </a:avLst>
        </a:prstGeom>
        <a:solidFill>
          <a:schemeClr val="accent2">
            <a:shade val="50000"/>
            <a:hueOff val="-224332"/>
            <a:satOff val="28254"/>
            <a:lumOff val="2840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t" anchorCtr="0">
          <a:noAutofit/>
        </a:bodyPr>
        <a:lstStyle/>
        <a:p>
          <a:pPr lvl="0" algn="l" defTabSz="533400">
            <a:lnSpc>
              <a:spcPct val="90000"/>
            </a:lnSpc>
            <a:spcBef>
              <a:spcPct val="0"/>
            </a:spcBef>
            <a:spcAft>
              <a:spcPct val="35000"/>
            </a:spcAft>
          </a:pPr>
          <a:r>
            <a:rPr lang="es-ES" sz="1200" kern="1200" dirty="0" err="1" smtClean="0"/>
            <a:t>leerTrack</a:t>
          </a:r>
          <a:r>
            <a:rPr lang="es-ES" sz="1200" kern="1200" dirty="0" smtClean="0"/>
            <a:t>()</a:t>
          </a:r>
          <a:endParaRPr lang="es-ES" sz="1200" kern="1200" dirty="0"/>
        </a:p>
        <a:p>
          <a:pPr marL="57150" lvl="1" indent="-57150" algn="l" defTabSz="466725">
            <a:lnSpc>
              <a:spcPct val="90000"/>
            </a:lnSpc>
            <a:spcBef>
              <a:spcPct val="0"/>
            </a:spcBef>
            <a:spcAft>
              <a:spcPct val="15000"/>
            </a:spcAft>
            <a:buChar char="••"/>
          </a:pPr>
          <a:r>
            <a:rPr lang="es-ES" sz="1050" kern="1200" dirty="0" err="1" smtClean="0"/>
            <a:t>addClass</a:t>
          </a:r>
          <a:r>
            <a:rPr lang="es-ES" sz="1050" kern="1200" dirty="0" smtClean="0"/>
            <a:t>(“</a:t>
          </a:r>
          <a:r>
            <a:rPr lang="es-ES" sz="1050" kern="1200" dirty="0" err="1" smtClean="0"/>
            <a:t>marked</a:t>
          </a:r>
          <a:r>
            <a:rPr lang="es-ES" sz="1050" kern="1200" dirty="0" smtClean="0"/>
            <a:t>”)</a:t>
          </a:r>
          <a:endParaRPr lang="es-ES" sz="1050" kern="1200" dirty="0"/>
        </a:p>
        <a:p>
          <a:pPr marL="57150" lvl="1" indent="-57150" algn="l" defTabSz="466725">
            <a:lnSpc>
              <a:spcPct val="90000"/>
            </a:lnSpc>
            <a:spcBef>
              <a:spcPct val="0"/>
            </a:spcBef>
            <a:spcAft>
              <a:spcPct val="15000"/>
            </a:spcAft>
            <a:buChar char="••"/>
          </a:pPr>
          <a:r>
            <a:rPr lang="es-ES" sz="1050" kern="1200" dirty="0" err="1" smtClean="0"/>
            <a:t>if</a:t>
          </a:r>
          <a:r>
            <a:rPr lang="es-ES" sz="1050" kern="1200" dirty="0" smtClean="0"/>
            <a:t> (beat == 1)</a:t>
          </a:r>
          <a:endParaRPr lang="es-ES" sz="1050" kern="1200" dirty="0"/>
        </a:p>
      </dsp:txBody>
      <dsp:txXfrm>
        <a:off x="1503044" y="879538"/>
        <a:ext cx="1085850" cy="904875"/>
      </dsp:txXfrm>
    </dsp:sp>
    <dsp:sp modelId="{91BA2539-3F56-4ADE-922B-1989D4F5C85A}">
      <dsp:nvSpPr>
        <dsp:cNvPr id="0" name=""/>
        <dsp:cNvSpPr/>
      </dsp:nvSpPr>
      <dsp:spPr>
        <a:xfrm>
          <a:off x="1088138" y="47053"/>
          <a:ext cx="3416808" cy="3416808"/>
        </a:xfrm>
        <a:prstGeom prst="circularArrow">
          <a:avLst>
            <a:gd name="adj1" fmla="val 5085"/>
            <a:gd name="adj2" fmla="val 327528"/>
            <a:gd name="adj3" fmla="val 1472472"/>
            <a:gd name="adj4" fmla="val 16199432"/>
            <a:gd name="adj5" fmla="val 5932"/>
          </a:avLst>
        </a:prstGeom>
        <a:solidFill>
          <a:schemeClr val="accent2">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9E1E06A-A599-4E7C-AD1D-C24791F00ABD}">
      <dsp:nvSpPr>
        <dsp:cNvPr id="0" name=""/>
        <dsp:cNvSpPr/>
      </dsp:nvSpPr>
      <dsp:spPr>
        <a:xfrm>
          <a:off x="1025270" y="155446"/>
          <a:ext cx="3416808" cy="3416808"/>
        </a:xfrm>
        <a:prstGeom prst="circularArrow">
          <a:avLst>
            <a:gd name="adj1" fmla="val 5085"/>
            <a:gd name="adj2" fmla="val 327528"/>
            <a:gd name="adj3" fmla="val 8671970"/>
            <a:gd name="adj4" fmla="val 1800502"/>
            <a:gd name="adj5" fmla="val 5932"/>
          </a:avLst>
        </a:prstGeom>
        <a:solidFill>
          <a:schemeClr val="accent2">
            <a:shade val="90000"/>
            <a:hueOff val="-212311"/>
            <a:satOff val="7771"/>
            <a:lumOff val="17792"/>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9CCC0B3-951F-49D8-9E12-40409ECA7A13}">
      <dsp:nvSpPr>
        <dsp:cNvPr id="0" name=""/>
        <dsp:cNvSpPr/>
      </dsp:nvSpPr>
      <dsp:spPr>
        <a:xfrm>
          <a:off x="962402" y="47053"/>
          <a:ext cx="3416808" cy="3416808"/>
        </a:xfrm>
        <a:prstGeom prst="circularArrow">
          <a:avLst>
            <a:gd name="adj1" fmla="val 5085"/>
            <a:gd name="adj2" fmla="val 327528"/>
            <a:gd name="adj3" fmla="val 15873039"/>
            <a:gd name="adj4" fmla="val 9000000"/>
            <a:gd name="adj5" fmla="val 5932"/>
          </a:avLst>
        </a:prstGeom>
        <a:solidFill>
          <a:schemeClr val="accent2">
            <a:shade val="90000"/>
            <a:hueOff val="-212311"/>
            <a:satOff val="7771"/>
            <a:lumOff val="17792"/>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gif>
</file>

<file path=ppt/media/image13.gif>
</file>

<file path=ppt/media/image14.gif>
</file>

<file path=ppt/media/image15.gif>
</file>

<file path=ppt/media/image16.gif>
</file>

<file path=ppt/media/image1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bbcd31a2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bb3dc62fd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5bb3dc62fd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bb3dc62fd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5bb3dc62fd_0_1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
        <p:cNvGrpSpPr/>
        <p:nvPr/>
      </p:nvGrpSpPr>
      <p:grpSpPr>
        <a:xfrm>
          <a:off x="0" y="0"/>
          <a:ext cx="0" cy="0"/>
          <a:chOff x="0" y="0"/>
          <a:chExt cx="0" cy="0"/>
        </a:xfrm>
      </p:grpSpPr>
      <p:sp>
        <p:nvSpPr>
          <p:cNvPr id="1063" name="Google Shape;1063;g5bb3dc62fd_0_1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4" name="Google Shape;1064;g5bb3dc62fd_0_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bb3dc62fd_0_1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bb3dc62fd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5d5c1b5eee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5d5c1b5ee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
        <p:cNvGrpSpPr/>
        <p:nvPr/>
      </p:nvGrpSpPr>
      <p:grpSpPr>
        <a:xfrm>
          <a:off x="0" y="0"/>
          <a:ext cx="0" cy="0"/>
          <a:chOff x="0" y="0"/>
          <a:chExt cx="0" cy="0"/>
        </a:xfrm>
      </p:grpSpPr>
      <p:sp>
        <p:nvSpPr>
          <p:cNvPr id="1284" name="Google Shape;1284;g5d5c1b5eee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5" name="Google Shape;1285;g5d5c1b5ee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g5fb8c01d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5fb8c01d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5fb8c01da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5fb8c01da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gde5f8131e0_0_7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 name="Google Shape;1314;gde5f8131e0_0_7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8"/>
        <p:cNvGrpSpPr/>
        <p:nvPr/>
      </p:nvGrpSpPr>
      <p:grpSpPr>
        <a:xfrm>
          <a:off x="0" y="0"/>
          <a:ext cx="0" cy="0"/>
          <a:chOff x="0" y="0"/>
          <a:chExt cx="0" cy="0"/>
        </a:xfrm>
      </p:grpSpPr>
      <p:sp>
        <p:nvSpPr>
          <p:cNvPr id="1329" name="Google Shape;1329;gde5f8131e0_0_76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 name="Google Shape;1330;gde5f8131e0_0_7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7"/>
        <p:cNvGrpSpPr/>
        <p:nvPr/>
      </p:nvGrpSpPr>
      <p:grpSpPr>
        <a:xfrm>
          <a:off x="0" y="0"/>
          <a:ext cx="0" cy="0"/>
          <a:chOff x="0" y="0"/>
          <a:chExt cx="0" cy="0"/>
        </a:xfrm>
      </p:grpSpPr>
      <p:sp>
        <p:nvSpPr>
          <p:cNvPr id="1668" name="Google Shape;1668;gde5f8131e0_0_7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9" name="Google Shape;1669;gde5f8131e0_0_7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4"/>
        <p:cNvGrpSpPr/>
        <p:nvPr/>
      </p:nvGrpSpPr>
      <p:grpSpPr>
        <a:xfrm>
          <a:off x="0" y="0"/>
          <a:ext cx="0" cy="0"/>
          <a:chOff x="0" y="0"/>
          <a:chExt cx="0" cy="0"/>
        </a:xfrm>
      </p:grpSpPr>
      <p:sp>
        <p:nvSpPr>
          <p:cNvPr id="4455" name="Google Shape;4455;gde5f8131e0_0_107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6" name="Google Shape;4456;gde5f8131e0_0_10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3"/>
        <p:cNvGrpSpPr/>
        <p:nvPr/>
      </p:nvGrpSpPr>
      <p:grpSpPr>
        <a:xfrm>
          <a:off x="0" y="0"/>
          <a:ext cx="0" cy="0"/>
          <a:chOff x="0" y="0"/>
          <a:chExt cx="0" cy="0"/>
        </a:xfrm>
      </p:grpSpPr>
      <p:sp>
        <p:nvSpPr>
          <p:cNvPr id="4874" name="Google Shape;4874;gde5f8131e0_0_11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5" name="Google Shape;4875;gde5f8131e0_0_11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3"/>
        <p:cNvGrpSpPr/>
        <p:nvPr/>
      </p:nvGrpSpPr>
      <p:grpSpPr>
        <a:xfrm>
          <a:off x="0" y="0"/>
          <a:ext cx="0" cy="0"/>
          <a:chOff x="0" y="0"/>
          <a:chExt cx="0" cy="0"/>
        </a:xfrm>
      </p:grpSpPr>
      <p:sp>
        <p:nvSpPr>
          <p:cNvPr id="5044" name="Google Shape;5044;gde5f8131e0_0_11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5" name="Google Shape;5045;gde5f8131e0_0_11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8"/>
        <p:cNvGrpSpPr/>
        <p:nvPr/>
      </p:nvGrpSpPr>
      <p:grpSpPr>
        <a:xfrm>
          <a:off x="0" y="0"/>
          <a:ext cx="0" cy="0"/>
          <a:chOff x="0" y="0"/>
          <a:chExt cx="0" cy="0"/>
        </a:xfrm>
      </p:grpSpPr>
      <p:sp>
        <p:nvSpPr>
          <p:cNvPr id="5449" name="Google Shape;5449;gde5f8131e0_0_117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0" name="Google Shape;5450;gde5f8131e0_0_117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8"/>
        <p:cNvGrpSpPr/>
        <p:nvPr/>
      </p:nvGrpSpPr>
      <p:grpSpPr>
        <a:xfrm>
          <a:off x="0" y="0"/>
          <a:ext cx="0" cy="0"/>
          <a:chOff x="0" y="0"/>
          <a:chExt cx="0" cy="0"/>
        </a:xfrm>
      </p:grpSpPr>
      <p:sp>
        <p:nvSpPr>
          <p:cNvPr id="5829" name="Google Shape;5829;gde5f8131e0_0_12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0" name="Google Shape;5830;gde5f8131e0_0_1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2"/>
        <p:cNvGrpSpPr/>
        <p:nvPr/>
      </p:nvGrpSpPr>
      <p:grpSpPr>
        <a:xfrm>
          <a:off x="0" y="0"/>
          <a:ext cx="0" cy="0"/>
          <a:chOff x="0" y="0"/>
          <a:chExt cx="0" cy="0"/>
        </a:xfrm>
      </p:grpSpPr>
      <p:sp>
        <p:nvSpPr>
          <p:cNvPr id="6243" name="Google Shape;6243;gde5f8131e0_0_12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4" name="Google Shape;6244;gde5f8131e0_0_12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3"/>
        <p:cNvGrpSpPr/>
        <p:nvPr/>
      </p:nvGrpSpPr>
      <p:grpSpPr>
        <a:xfrm>
          <a:off x="0" y="0"/>
          <a:ext cx="0" cy="0"/>
          <a:chOff x="0" y="0"/>
          <a:chExt cx="0" cy="0"/>
        </a:xfrm>
      </p:grpSpPr>
      <p:sp>
        <p:nvSpPr>
          <p:cNvPr id="6604" name="Google Shape;6604;gde5f8131e0_0_129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5" name="Google Shape;6605;gde5f8131e0_0_12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3"/>
        <p:cNvGrpSpPr/>
        <p:nvPr/>
      </p:nvGrpSpPr>
      <p:grpSpPr>
        <a:xfrm>
          <a:off x="0" y="0"/>
          <a:ext cx="0" cy="0"/>
          <a:chOff x="0" y="0"/>
          <a:chExt cx="0" cy="0"/>
        </a:xfrm>
      </p:grpSpPr>
      <p:sp>
        <p:nvSpPr>
          <p:cNvPr id="7114" name="Google Shape;7114;gde5f8131e0_0_134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5" name="Google Shape;7115;gde5f8131e0_0_13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3"/>
        <p:cNvGrpSpPr/>
        <p:nvPr/>
      </p:nvGrpSpPr>
      <p:grpSpPr>
        <a:xfrm>
          <a:off x="0" y="0"/>
          <a:ext cx="0" cy="0"/>
          <a:chOff x="0" y="0"/>
          <a:chExt cx="0" cy="0"/>
        </a:xfrm>
      </p:grpSpPr>
      <p:sp>
        <p:nvSpPr>
          <p:cNvPr id="7734" name="Google Shape;7734;gde5f8131e0_0_140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5" name="Google Shape;7735;gde5f8131e0_0_14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7"/>
        <p:cNvGrpSpPr/>
        <p:nvPr/>
      </p:nvGrpSpPr>
      <p:grpSpPr>
        <a:xfrm>
          <a:off x="0" y="0"/>
          <a:ext cx="0" cy="0"/>
          <a:chOff x="0" y="0"/>
          <a:chExt cx="0" cy="0"/>
        </a:xfrm>
      </p:grpSpPr>
      <p:sp>
        <p:nvSpPr>
          <p:cNvPr id="8328" name="Google Shape;8328;gde5f8131e0_0_14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9" name="Google Shape;8329;gde5f8131e0_0_14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8"/>
        <p:cNvGrpSpPr/>
        <p:nvPr/>
      </p:nvGrpSpPr>
      <p:grpSpPr>
        <a:xfrm>
          <a:off x="0" y="0"/>
          <a:ext cx="0" cy="0"/>
          <a:chOff x="0" y="0"/>
          <a:chExt cx="0" cy="0"/>
        </a:xfrm>
      </p:grpSpPr>
      <p:sp>
        <p:nvSpPr>
          <p:cNvPr id="8649" name="Google Shape;8649;gde5f8131e0_0_14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0" name="Google Shape;8650;gde5f8131e0_0_1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6"/>
        <p:cNvGrpSpPr/>
        <p:nvPr/>
      </p:nvGrpSpPr>
      <p:grpSpPr>
        <a:xfrm>
          <a:off x="0" y="0"/>
          <a:ext cx="0" cy="0"/>
          <a:chOff x="0" y="0"/>
          <a:chExt cx="0" cy="0"/>
        </a:xfrm>
      </p:grpSpPr>
      <p:sp>
        <p:nvSpPr>
          <p:cNvPr id="8957" name="Google Shape;8957;gde5f8131e0_0_15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8" name="Google Shape;8958;gde5f8131e0_0_15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21063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bb3dc62fd_0_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RESOURCES">
  <p:cSld name="TITLE_1_1_2_1_1_1">
    <p:bg>
      <p:bgPr>
        <a:solidFill>
          <a:schemeClr val="accent1"/>
        </a:solidFill>
        <a:effectLst/>
      </p:bgPr>
    </p:bg>
    <p:spTree>
      <p:nvGrpSpPr>
        <p:cNvPr id="1"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6"/>
          <p:cNvSpPr txBox="1">
            <a:spLocks noGrp="1"/>
          </p:cNvSpPr>
          <p:nvPr>
            <p:ph type="body" idx="1"/>
          </p:nvPr>
        </p:nvSpPr>
        <p:spPr>
          <a:xfrm>
            <a:off x="810000" y="1478150"/>
            <a:ext cx="8520600" cy="3416400"/>
          </a:xfrm>
          <a:prstGeom prst="rect">
            <a:avLst/>
          </a:prstGeom>
        </p:spPr>
        <p:txBody>
          <a:bodyPr spcFirstLastPara="1" wrap="square" lIns="91425" tIns="91425" rIns="91425" bIns="91425" anchor="t" anchorCtr="0">
            <a:noAutofit/>
          </a:bodyPr>
          <a:lstStyle>
            <a:lvl1pPr marL="457200" lvl="0" indent="-279400" rtl="0">
              <a:lnSpc>
                <a:spcPct val="115000"/>
              </a:lnSpc>
              <a:spcBef>
                <a:spcPts val="0"/>
              </a:spcBef>
              <a:spcAft>
                <a:spcPts val="0"/>
              </a:spcAft>
              <a:buClr>
                <a:srgbClr val="1EFFC1"/>
              </a:buClr>
              <a:buSzPts val="800"/>
              <a:buChar char="●"/>
              <a:defRPr sz="800">
                <a:solidFill>
                  <a:srgbClr val="1EFFC1"/>
                </a:solidFill>
              </a:defRPr>
            </a:lvl1pPr>
            <a:lvl2pPr marL="914400" lvl="1" indent="-279400" rtl="0">
              <a:lnSpc>
                <a:spcPct val="115000"/>
              </a:lnSpc>
              <a:spcBef>
                <a:spcPts val="1600"/>
              </a:spcBef>
              <a:spcAft>
                <a:spcPts val="0"/>
              </a:spcAft>
              <a:buClr>
                <a:srgbClr val="1EFFC1"/>
              </a:buClr>
              <a:buSzPts val="800"/>
              <a:buChar char="○"/>
              <a:defRPr sz="800">
                <a:solidFill>
                  <a:srgbClr val="1EFFC1"/>
                </a:solidFill>
              </a:defRPr>
            </a:lvl2pPr>
            <a:lvl3pPr marL="1371600" lvl="2" indent="-279400" rtl="0">
              <a:lnSpc>
                <a:spcPct val="115000"/>
              </a:lnSpc>
              <a:spcBef>
                <a:spcPts val="1600"/>
              </a:spcBef>
              <a:spcAft>
                <a:spcPts val="0"/>
              </a:spcAft>
              <a:buClr>
                <a:srgbClr val="1EFFC1"/>
              </a:buClr>
              <a:buSzPts val="800"/>
              <a:buChar char="■"/>
              <a:defRPr sz="800">
                <a:solidFill>
                  <a:srgbClr val="1EFFC1"/>
                </a:solidFill>
              </a:defRPr>
            </a:lvl3pPr>
            <a:lvl4pPr marL="1828800" lvl="3" indent="-279400" rtl="0">
              <a:lnSpc>
                <a:spcPct val="115000"/>
              </a:lnSpc>
              <a:spcBef>
                <a:spcPts val="1600"/>
              </a:spcBef>
              <a:spcAft>
                <a:spcPts val="0"/>
              </a:spcAft>
              <a:buClr>
                <a:srgbClr val="1EFFC1"/>
              </a:buClr>
              <a:buSzPts val="800"/>
              <a:buChar char="●"/>
              <a:defRPr sz="800">
                <a:solidFill>
                  <a:srgbClr val="1EFFC1"/>
                </a:solidFill>
              </a:defRPr>
            </a:lvl4pPr>
            <a:lvl5pPr marL="2286000" lvl="4" indent="-279400" rtl="0">
              <a:lnSpc>
                <a:spcPct val="115000"/>
              </a:lnSpc>
              <a:spcBef>
                <a:spcPts val="1600"/>
              </a:spcBef>
              <a:spcAft>
                <a:spcPts val="0"/>
              </a:spcAft>
              <a:buClr>
                <a:srgbClr val="1EFFC1"/>
              </a:buClr>
              <a:buSzPts val="800"/>
              <a:buChar char="○"/>
              <a:defRPr sz="800">
                <a:solidFill>
                  <a:srgbClr val="1EFFC1"/>
                </a:solidFill>
              </a:defRPr>
            </a:lvl5pPr>
            <a:lvl6pPr marL="2743200" lvl="5" indent="-279400" rtl="0">
              <a:lnSpc>
                <a:spcPct val="115000"/>
              </a:lnSpc>
              <a:spcBef>
                <a:spcPts val="1600"/>
              </a:spcBef>
              <a:spcAft>
                <a:spcPts val="0"/>
              </a:spcAft>
              <a:buClr>
                <a:srgbClr val="1EFFC1"/>
              </a:buClr>
              <a:buSzPts val="800"/>
              <a:buChar char="■"/>
              <a:defRPr sz="800">
                <a:solidFill>
                  <a:srgbClr val="1EFFC1"/>
                </a:solidFill>
              </a:defRPr>
            </a:lvl6pPr>
            <a:lvl7pPr marL="3200400" lvl="6" indent="-279400" rtl="0">
              <a:lnSpc>
                <a:spcPct val="115000"/>
              </a:lnSpc>
              <a:spcBef>
                <a:spcPts val="1600"/>
              </a:spcBef>
              <a:spcAft>
                <a:spcPts val="0"/>
              </a:spcAft>
              <a:buClr>
                <a:srgbClr val="1EFFC1"/>
              </a:buClr>
              <a:buSzPts val="800"/>
              <a:buChar char="●"/>
              <a:defRPr sz="800">
                <a:solidFill>
                  <a:srgbClr val="1EFFC1"/>
                </a:solidFill>
              </a:defRPr>
            </a:lvl7pPr>
            <a:lvl8pPr marL="3657600" lvl="7" indent="-279400" rtl="0">
              <a:lnSpc>
                <a:spcPct val="115000"/>
              </a:lnSpc>
              <a:spcBef>
                <a:spcPts val="1600"/>
              </a:spcBef>
              <a:spcAft>
                <a:spcPts val="0"/>
              </a:spcAft>
              <a:buClr>
                <a:srgbClr val="1EFFC1"/>
              </a:buClr>
              <a:buSzPts val="800"/>
              <a:buChar char="○"/>
              <a:defRPr sz="800">
                <a:solidFill>
                  <a:srgbClr val="1EFFC1"/>
                </a:solidFill>
              </a:defRPr>
            </a:lvl8pPr>
            <a:lvl9pPr marL="4114800" lvl="8" indent="-279400" rtl="0">
              <a:lnSpc>
                <a:spcPct val="115000"/>
              </a:lnSpc>
              <a:spcBef>
                <a:spcPts val="1600"/>
              </a:spcBef>
              <a:spcAft>
                <a:spcPts val="1600"/>
              </a:spcAft>
              <a:buClr>
                <a:srgbClr val="1EFFC1"/>
              </a:buClr>
              <a:buSzPts val="800"/>
              <a:buChar char="■"/>
              <a:defRPr sz="800">
                <a:solidFill>
                  <a:srgbClr val="1EFFC1"/>
                </a:solidFill>
              </a:defRPr>
            </a:lvl9pPr>
          </a:lstStyle>
          <a:p>
            <a:endParaRPr/>
          </a:p>
        </p:txBody>
      </p:sp>
      <p:sp>
        <p:nvSpPr>
          <p:cNvPr id="95" name="Google Shape;95;p16"/>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a:buNone/>
              <a:defRPr sz="3000" b="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2pPr>
            <a:lvl3pPr lvl="2"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3pPr>
            <a:lvl4pPr lvl="3"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4pPr>
            <a:lvl5pPr lvl="4"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5pPr>
            <a:lvl6pPr lvl="5"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6pPr>
            <a:lvl7pPr lvl="6"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7pPr>
            <a:lvl8pPr lvl="7"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8pPr>
            <a:lvl9pPr lvl="8"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9" name="Google Shape;99;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3" name="Google Shape;103;p2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9.xml"/><Relationship Id="rId1" Type="http://schemas.openxmlformats.org/officeDocument/2006/relationships/slideLayout" Target="../slideLayouts/slideLayout9.xml"/><Relationship Id="rId5" Type="http://schemas.openxmlformats.org/officeDocument/2006/relationships/image" Target="../media/image11.jpg"/><Relationship Id="rId4" Type="http://schemas.openxmlformats.org/officeDocument/2006/relationships/image" Target="../media/image10.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21.xml"/><Relationship Id="rId1" Type="http://schemas.openxmlformats.org/officeDocument/2006/relationships/slideLayout" Target="../slideLayouts/slideLayout14.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www.freepik.com/free-vector/timeline-infographic_3687679.htm" TargetMode="External"/><Relationship Id="rId13" Type="http://schemas.openxmlformats.org/officeDocument/2006/relationships/hyperlink" Target="https://www.freepik.com/free-vector/colorful-responsive-landing-page_3069461.htm" TargetMode="External"/><Relationship Id="rId3" Type="http://schemas.openxmlformats.org/officeDocument/2006/relationships/hyperlink" Target="https://www.freepik.com/free-photo/young-businessman-with-hands-his-pocket-talking-mobile-phone_4783582.htm" TargetMode="External"/><Relationship Id="rId7" Type="http://schemas.openxmlformats.org/officeDocument/2006/relationships/hyperlink" Target="https://www.freepik.com/free-vector/circuit-user-experience_846089.htm" TargetMode="External"/><Relationship Id="rId12" Type="http://schemas.openxmlformats.org/officeDocument/2006/relationships/hyperlink" Target="https://www.freepik.com/free-vector/digital-marketing-landing-page-template_5032224.htm" TargetMode="External"/><Relationship Id="rId2" Type="http://schemas.openxmlformats.org/officeDocument/2006/relationships/notesSlide" Target="../notesSlides/notesSlide22.xml"/><Relationship Id="rId1" Type="http://schemas.openxmlformats.org/officeDocument/2006/relationships/slideLayout" Target="../slideLayouts/slideLayout15.xml"/><Relationship Id="rId6" Type="http://schemas.openxmlformats.org/officeDocument/2006/relationships/hyperlink" Target="https://www.freepik.com/free-vector/flat-computer-engineering-concept_4457725.htm" TargetMode="External"/><Relationship Id="rId11" Type="http://schemas.openxmlformats.org/officeDocument/2006/relationships/hyperlink" Target="https://www.freepik.com/free-vector/gradient-technology-logo-template-collection_4909549.htm" TargetMode="External"/><Relationship Id="rId5" Type="http://schemas.openxmlformats.org/officeDocument/2006/relationships/hyperlink" Target="https://www.freepik.com/free-photo/smiling-young-man-busy-texting-message-someone_4937272.htm" TargetMode="External"/><Relationship Id="rId15" Type="http://schemas.openxmlformats.org/officeDocument/2006/relationships/hyperlink" Target="https://www.freepik.com/free-vector/app-development-concept-with-flat-design_2463934.htm" TargetMode="External"/><Relationship Id="rId10" Type="http://schemas.openxmlformats.org/officeDocument/2006/relationships/hyperlink" Target="https://www.freepik.com/free-vector/flat-social-media-multimedia-player-template_4201094.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4" Type="http://schemas.openxmlformats.org/officeDocument/2006/relationships/hyperlink" Target="https://www.freepik.com/free-vector/modern-web-design-concept-with-hand-drawn-style_2527159.htm"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 Id="rId5" Type="http://schemas.openxmlformats.org/officeDocument/2006/relationships/hyperlink" Target="https://slidesgo.com/faqs" TargetMode="External"/><Relationship Id="rId4" Type="http://schemas.openxmlformats.org/officeDocument/2006/relationships/slide" Target="slide20.xml"/></Relationships>
</file>

<file path=ppt/slides/_rels/slide24.xml.rels><?xml version="1.0" encoding="UTF-8" standalone="yes"?>
<Relationships xmlns="http://schemas.openxmlformats.org/package/2006/relationships"><Relationship Id="rId3" Type="http://schemas.openxmlformats.org/officeDocument/2006/relationships/hyperlink" Target="https://fonts.google.com/specimen/Roboto"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 Id="rId4" Type="http://schemas.openxmlformats.org/officeDocument/2006/relationships/hyperlink" Target="https://fonts.google.com/specimen/Roboto+Mono"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gif"/><Relationship Id="rId2" Type="http://schemas.openxmlformats.org/officeDocument/2006/relationships/notesSlide" Target="../notesSlides/notesSlide25.xml"/><Relationship Id="rId1" Type="http://schemas.openxmlformats.org/officeDocument/2006/relationships/slideLayout" Target="../slideLayouts/slideLayout1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gif"/><Relationship Id="rId4" Type="http://schemas.openxmlformats.org/officeDocument/2006/relationships/image" Target="../media/image12.gif"/><Relationship Id="rId9" Type="http://schemas.openxmlformats.org/officeDocument/2006/relationships/image" Target="../media/image13.gif"/></Relationships>
</file>

<file path=ppt/slides/_rels/slide26.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18.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2.emf"/><Relationship Id="rId7" Type="http://schemas.openxmlformats.org/officeDocument/2006/relationships/diagramQuickStyle" Target="../diagrams/quickStyle3.xm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3.emf"/><Relationship Id="rId9" Type="http://schemas.microsoft.com/office/2007/relationships/diagramDrawing" Target="../diagrams/drawing3.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1" name="Google Shape;111;p22"/>
          <p:cNvSpPr/>
          <p:nvPr/>
        </p:nvSpPr>
        <p:spPr>
          <a:xfrm>
            <a:off x="5342560" y="4469326"/>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6574200" y="1195760"/>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6662837" y="1323342"/>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6728536" y="1440629"/>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6482515" y="1062804"/>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2877722" y="882890"/>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3140563" y="2638652"/>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4758810" y="2705910"/>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4135348" y="2534441"/>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6">
              <a:lumMod val="20000"/>
              <a:lumOff val="80000"/>
            </a:schemeClr>
          </a:solidFill>
          <a:ln>
            <a:solidFill>
              <a:schemeClr val="accent4">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574266" y="1952539"/>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2028107" y="1906708"/>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1563564" y="2968727"/>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2"/>
          <p:cNvSpPr/>
          <p:nvPr/>
        </p:nvSpPr>
        <p:spPr>
          <a:xfrm>
            <a:off x="1893639" y="4018532"/>
            <a:ext cx="76424" cy="382048"/>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3128326" y="375563"/>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5709300" y="80257"/>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2361230" y="2253580"/>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6442779" y="2454490"/>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3846544" y="4489962"/>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7014292" y="735752"/>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4324837" y="4192712"/>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2"/>
          <p:cNvSpPr/>
          <p:nvPr/>
        </p:nvSpPr>
        <p:spPr>
          <a:xfrm>
            <a:off x="2396382" y="2490435"/>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6682681" y="1694305"/>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a:off x="1716364" y="808001"/>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6432077" y="2951930"/>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6863484" y="2900629"/>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7310750" y="3613593"/>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7006638" y="2971654"/>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6462647" y="2782310"/>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7344463" y="3462088"/>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6727000" y="2856502"/>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7295226" y="3316295"/>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2"/>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a:off x="1361238" y="2560884"/>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a:off x="1306841" y="2420873"/>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1325174" y="1825869"/>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1456594" y="1498697"/>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1393943" y="1698168"/>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2"/>
          <p:cNvSpPr/>
          <p:nvPr/>
        </p:nvSpPr>
        <p:spPr>
          <a:xfrm>
            <a:off x="1444885" y="2686234"/>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2274896" y="4517892"/>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a:off x="2735384" y="4889719"/>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2185370" y="4228872"/>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2216036" y="4377545"/>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2125911" y="4020068"/>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2594341" y="4832923"/>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2894543" y="4871219"/>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5489242" y="569611"/>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6066874" y="569611"/>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2610322" y="4047566"/>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2705054" y="4145370"/>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2705054" y="4218722"/>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2705054" y="4292051"/>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7063194" y="2365133"/>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4442508" y="134630"/>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4587678" y="213573"/>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a:off x="2011287" y="2410987"/>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2614905" y="1426880"/>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7040255" y="247190"/>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2011287" y="2679923"/>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2255796" y="138685"/>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6549749" y="513079"/>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1847785" y="462641"/>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2671437" y="3578440"/>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2029643" y="462641"/>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2671437" y="1921993"/>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6312894" y="4516692"/>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3272440" y="4646577"/>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1746934" y="2545455"/>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1786669" y="1596501"/>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6792722" y="3361453"/>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6979139" y="3359917"/>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6882871" y="3448555"/>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6971509" y="3598308"/>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6754522" y="3311016"/>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6754522" y="3810712"/>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6876753" y="1863925"/>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7009709" y="1863925"/>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7173211" y="1863925"/>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2581288" y="462641"/>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2688234" y="459594"/>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1889056" y="982205"/>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2037273" y="982205"/>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2173277" y="982205"/>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2414715" y="982205"/>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3116112" y="4464743"/>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3296435" y="4365404"/>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6905792" y="4067411"/>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CuadroTexto 3"/>
          <p:cNvSpPr txBox="1"/>
          <p:nvPr/>
        </p:nvSpPr>
        <p:spPr>
          <a:xfrm>
            <a:off x="3495114" y="1524708"/>
            <a:ext cx="2255457" cy="679994"/>
          </a:xfrm>
          <a:prstGeom prst="rect">
            <a:avLst/>
          </a:prstGeom>
          <a:noFill/>
        </p:spPr>
        <p:txBody>
          <a:bodyPr wrap="square" rtlCol="0">
            <a:spAutoFit/>
          </a:bodyPr>
          <a:lstStyle/>
          <a:p>
            <a:endParaRPr lang="es-ES" dirty="0"/>
          </a:p>
        </p:txBody>
      </p:sp>
      <p:sp>
        <p:nvSpPr>
          <p:cNvPr id="2" name="CuadroTexto 1"/>
          <p:cNvSpPr txBox="1"/>
          <p:nvPr/>
        </p:nvSpPr>
        <p:spPr>
          <a:xfrm>
            <a:off x="3207798" y="1621038"/>
            <a:ext cx="2774439" cy="584775"/>
          </a:xfrm>
          <a:prstGeom prst="rect">
            <a:avLst/>
          </a:prstGeom>
          <a:noFill/>
        </p:spPr>
        <p:txBody>
          <a:bodyPr wrap="square" rtlCol="0">
            <a:spAutoFit/>
          </a:bodyPr>
          <a:lstStyle/>
          <a:p>
            <a:r>
              <a:rPr lang="es-ES" sz="3200" dirty="0" smtClean="0">
                <a:solidFill>
                  <a:srgbClr val="7030A0"/>
                </a:solidFill>
                <a:latin typeface="Monoton" pitchFamily="2" charset="0"/>
              </a:rPr>
              <a:t>JAMBOREE</a:t>
            </a:r>
            <a:endParaRPr lang="es-ES" sz="3200" dirty="0">
              <a:solidFill>
                <a:srgbClr val="7030A0"/>
              </a:solidFill>
              <a:latin typeface="Monoton" pitchFamily="2"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9"/>
        <p:cNvGrpSpPr/>
        <p:nvPr/>
      </p:nvGrpSpPr>
      <p:grpSpPr>
        <a:xfrm>
          <a:off x="0" y="0"/>
          <a:ext cx="0" cy="0"/>
          <a:chOff x="0" y="0"/>
          <a:chExt cx="0" cy="0"/>
        </a:xfrm>
      </p:grpSpPr>
      <p:sp>
        <p:nvSpPr>
          <p:cNvPr id="400" name="Google Shape;400;p28"/>
          <p:cNvSpPr/>
          <p:nvPr/>
        </p:nvSpPr>
        <p:spPr>
          <a:xfrm>
            <a:off x="1336225" y="33048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1" name="Google Shape;401;p28"/>
          <p:cNvSpPr/>
          <p:nvPr/>
        </p:nvSpPr>
        <p:spPr>
          <a:xfrm>
            <a:off x="1336225" y="26035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2" name="Google Shape;402;p28"/>
          <p:cNvSpPr/>
          <p:nvPr/>
        </p:nvSpPr>
        <p:spPr>
          <a:xfrm>
            <a:off x="1336225" y="19021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3" name="Google Shape;403;p28"/>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FFFFF"/>
                </a:solidFill>
              </a:rPr>
              <a:t>NOW</a:t>
            </a:r>
            <a:endParaRPr>
              <a:solidFill>
                <a:srgbClr val="FFFFFF"/>
              </a:solidFill>
            </a:endParaRPr>
          </a:p>
        </p:txBody>
      </p:sp>
      <p:sp>
        <p:nvSpPr>
          <p:cNvPr id="404" name="Google Shape;404;p28"/>
          <p:cNvSpPr txBox="1">
            <a:spLocks noGrp="1"/>
          </p:cNvSpPr>
          <p:nvPr>
            <p:ph type="ctrTitle"/>
          </p:nvPr>
        </p:nvSpPr>
        <p:spPr>
          <a:xfrm>
            <a:off x="1557931" y="2087899"/>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POOR DESIGN</a:t>
            </a:r>
            <a:endParaRPr>
              <a:solidFill>
                <a:schemeClr val="dk1"/>
              </a:solidFill>
            </a:endParaRPr>
          </a:p>
        </p:txBody>
      </p:sp>
      <p:sp>
        <p:nvSpPr>
          <p:cNvPr id="405" name="Google Shape;405;p28"/>
          <p:cNvSpPr txBox="1">
            <a:spLocks noGrp="1"/>
          </p:cNvSpPr>
          <p:nvPr>
            <p:ph type="ctrTitle" idx="2"/>
          </p:nvPr>
        </p:nvSpPr>
        <p:spPr>
          <a:xfrm>
            <a:off x="1557931" y="3490586"/>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LACK OF ADAPTABILITY</a:t>
            </a:r>
            <a:endParaRPr>
              <a:solidFill>
                <a:schemeClr val="dk1"/>
              </a:solidFill>
            </a:endParaRPr>
          </a:p>
        </p:txBody>
      </p:sp>
      <p:sp>
        <p:nvSpPr>
          <p:cNvPr id="406" name="Google Shape;406;p28"/>
          <p:cNvSpPr txBox="1">
            <a:spLocks noGrp="1"/>
          </p:cNvSpPr>
          <p:nvPr>
            <p:ph type="ctrTitle" idx="3"/>
          </p:nvPr>
        </p:nvSpPr>
        <p:spPr>
          <a:xfrm>
            <a:off x="1557931" y="2789242"/>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PROGRAMMING MISTAKES</a:t>
            </a:r>
            <a:endParaRPr>
              <a:solidFill>
                <a:schemeClr val="dk1"/>
              </a:solidFill>
            </a:endParaRPr>
          </a:p>
        </p:txBody>
      </p:sp>
      <p:cxnSp>
        <p:nvCxnSpPr>
          <p:cNvPr id="407" name="Google Shape;407;p28"/>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08" name="Google Shape;408;p28"/>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9" name="Google Shape;409;p28"/>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10" name="Google Shape;410;p28"/>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1" name="Google Shape;411;p28"/>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grpSp>
        <p:nvGrpSpPr>
          <p:cNvPr id="412" name="Google Shape;412;p28"/>
          <p:cNvGrpSpPr/>
          <p:nvPr/>
        </p:nvGrpSpPr>
        <p:grpSpPr>
          <a:xfrm rot="10800000" flipH="1">
            <a:off x="880550" y="2712182"/>
            <a:ext cx="302125" cy="163726"/>
            <a:chOff x="1319675" y="779200"/>
            <a:chExt cx="2343875" cy="1270175"/>
          </a:xfrm>
        </p:grpSpPr>
        <p:sp>
          <p:nvSpPr>
            <p:cNvPr id="413" name="Google Shape;413;p28"/>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4" name="Google Shape;414;p28"/>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5" name="Google Shape;415;p28"/>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16" name="Google Shape;416;p28"/>
          <p:cNvGrpSpPr/>
          <p:nvPr/>
        </p:nvGrpSpPr>
        <p:grpSpPr>
          <a:xfrm>
            <a:off x="898731" y="3413525"/>
            <a:ext cx="265768" cy="163730"/>
            <a:chOff x="1319675" y="2389025"/>
            <a:chExt cx="2224000" cy="1370125"/>
          </a:xfrm>
        </p:grpSpPr>
        <p:sp>
          <p:nvSpPr>
            <p:cNvPr id="417" name="Google Shape;417;p28"/>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8" name="Google Shape;418;p28"/>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19" name="Google Shape;419;p28"/>
          <p:cNvSpPr/>
          <p:nvPr/>
        </p:nvSpPr>
        <p:spPr>
          <a:xfrm>
            <a:off x="487683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00519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421" name="Google Shape;421;p28"/>
          <p:cNvSpPr/>
          <p:nvPr/>
        </p:nvSpPr>
        <p:spPr>
          <a:xfrm>
            <a:off x="463601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22" name="Google Shape;422;p28"/>
          <p:cNvSpPr/>
          <p:nvPr/>
        </p:nvSpPr>
        <p:spPr>
          <a:xfrm>
            <a:off x="500519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14371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22124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50082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56055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7" name="Google Shape;427;p28"/>
          <p:cNvSpPr/>
          <p:nvPr/>
        </p:nvSpPr>
        <p:spPr>
          <a:xfrm>
            <a:off x="556055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8" name="Google Shape;428;p28"/>
          <p:cNvSpPr/>
          <p:nvPr/>
        </p:nvSpPr>
        <p:spPr>
          <a:xfrm>
            <a:off x="518057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24284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568383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568383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638789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657979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666874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5" name="Google Shape;435;p28"/>
          <p:cNvSpPr/>
          <p:nvPr/>
        </p:nvSpPr>
        <p:spPr>
          <a:xfrm>
            <a:off x="690512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6" name="Google Shape;436;p28"/>
          <p:cNvSpPr/>
          <p:nvPr/>
        </p:nvSpPr>
        <p:spPr>
          <a:xfrm>
            <a:off x="685811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697630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751387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757741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710720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722539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9"/>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FFFFF"/>
                </a:solidFill>
              </a:rPr>
              <a:t>FUTURE</a:t>
            </a:r>
            <a:endParaRPr>
              <a:solidFill>
                <a:srgbClr val="FFFFFF"/>
              </a:solidFill>
            </a:endParaRPr>
          </a:p>
        </p:txBody>
      </p:sp>
      <p:sp>
        <p:nvSpPr>
          <p:cNvPr id="450" name="Google Shape;450;p29"/>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9"/>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4" name="Google Shape;454;p29"/>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29"/>
          <p:cNvGrpSpPr/>
          <p:nvPr/>
        </p:nvGrpSpPr>
        <p:grpSpPr>
          <a:xfrm>
            <a:off x="7983117" y="3343406"/>
            <a:ext cx="265543" cy="269920"/>
            <a:chOff x="4151375" y="238125"/>
            <a:chExt cx="2141475" cy="2176775"/>
          </a:xfrm>
        </p:grpSpPr>
        <p:sp>
          <p:nvSpPr>
            <p:cNvPr id="456" name="Google Shape;456;p29"/>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8" name="Google Shape;458;p29"/>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9" name="Google Shape;459;p29"/>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BRANDING</a:t>
            </a:r>
            <a:endParaRPr>
              <a:solidFill>
                <a:srgbClr val="0E2A47"/>
              </a:solidFill>
            </a:endParaRPr>
          </a:p>
        </p:txBody>
      </p:sp>
      <p:sp>
        <p:nvSpPr>
          <p:cNvPr id="557" name="Google Shape;557;p29"/>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ADAPTABILITY</a:t>
            </a:r>
            <a:endParaRPr>
              <a:solidFill>
                <a:srgbClr val="0E2A47"/>
              </a:solidFill>
            </a:endParaRPr>
          </a:p>
        </p:txBody>
      </p:sp>
      <p:sp>
        <p:nvSpPr>
          <p:cNvPr id="558" name="Google Shape;558;p29"/>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32"/>
          <p:cNvSpPr/>
          <p:nvPr/>
        </p:nvSpPr>
        <p:spPr>
          <a:xfrm>
            <a:off x="1614200" y="3251700"/>
            <a:ext cx="1581300" cy="19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3781350" y="2876850"/>
            <a:ext cx="1581300" cy="229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GOALS</a:t>
            </a:r>
            <a:endParaRPr>
              <a:solidFill>
                <a:srgbClr val="FFFFFF"/>
              </a:solidFill>
            </a:endParaRPr>
          </a:p>
        </p:txBody>
      </p:sp>
      <p:sp>
        <p:nvSpPr>
          <p:cNvPr id="623" name="Google Shape;623;p32"/>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4" name="Google Shape;624;p32"/>
          <p:cNvSpPr/>
          <p:nvPr/>
        </p:nvSpPr>
        <p:spPr>
          <a:xfrm>
            <a:off x="5948500" y="2555400"/>
            <a:ext cx="1581300" cy="261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6" name="Google Shape;626;p32"/>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7" name="Google Shape;627;p32"/>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POSITIONING</a:t>
            </a:r>
            <a:endParaRPr>
              <a:solidFill>
                <a:srgbClr val="0E2A47"/>
              </a:solidFill>
            </a:endParaRPr>
          </a:p>
        </p:txBody>
      </p:sp>
      <p:sp>
        <p:nvSpPr>
          <p:cNvPr id="628" name="Google Shape;628;p32"/>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EXPANSION</a:t>
            </a:r>
            <a:endParaRPr>
              <a:solidFill>
                <a:srgbClr val="0E2A47"/>
              </a:solidFill>
            </a:endParaRPr>
          </a:p>
        </p:txBody>
      </p:sp>
      <p:sp>
        <p:nvSpPr>
          <p:cNvPr id="629" name="Google Shape;629;p32"/>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USABILITY</a:t>
            </a:r>
            <a:endParaRPr>
              <a:solidFill>
                <a:srgbClr val="0E2A47"/>
              </a:solidFill>
            </a:endParaRPr>
          </a:p>
        </p:txBody>
      </p:sp>
      <p:sp>
        <p:nvSpPr>
          <p:cNvPr id="630" name="Google Shape;630;p32"/>
          <p:cNvSpPr/>
          <p:nvPr/>
        </p:nvSpPr>
        <p:spPr>
          <a:xfrm>
            <a:off x="1938175" y="211045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4105350" y="17485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6272525" y="14280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32"/>
          <p:cNvGrpSpPr/>
          <p:nvPr/>
        </p:nvGrpSpPr>
        <p:grpSpPr>
          <a:xfrm>
            <a:off x="4342178" y="1966607"/>
            <a:ext cx="459642" cy="459463"/>
            <a:chOff x="3671350" y="1353725"/>
            <a:chExt cx="1924800" cy="1924050"/>
          </a:xfrm>
        </p:grpSpPr>
        <p:sp>
          <p:nvSpPr>
            <p:cNvPr id="634" name="Google Shape;634;p32"/>
            <p:cNvSpPr/>
            <p:nvPr/>
          </p:nvSpPr>
          <p:spPr>
            <a:xfrm>
              <a:off x="4220050" y="1353725"/>
              <a:ext cx="827425" cy="783525"/>
            </a:xfrm>
            <a:custGeom>
              <a:avLst/>
              <a:gdLst/>
              <a:ahLst/>
              <a:cxnLst/>
              <a:rect l="l" t="t" r="r" b="b"/>
              <a:pathLst>
                <a:path w="33097" h="31341" extrusionOk="0">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2"/>
            <p:cNvSpPr/>
            <p:nvPr/>
          </p:nvSpPr>
          <p:spPr>
            <a:xfrm>
              <a:off x="5142300" y="2483925"/>
              <a:ext cx="453850" cy="449475"/>
            </a:xfrm>
            <a:custGeom>
              <a:avLst/>
              <a:gdLst/>
              <a:ahLst/>
              <a:cxnLst/>
              <a:rect l="l" t="t" r="r" b="b"/>
              <a:pathLst>
                <a:path w="18154" h="17979" extrusionOk="0">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2"/>
            <p:cNvSpPr/>
            <p:nvPr/>
          </p:nvSpPr>
          <p:spPr>
            <a:xfrm>
              <a:off x="4239000" y="2257725"/>
              <a:ext cx="789500" cy="677125"/>
            </a:xfrm>
            <a:custGeom>
              <a:avLst/>
              <a:gdLst/>
              <a:ahLst/>
              <a:cxnLst/>
              <a:rect l="l" t="t" r="r" b="b"/>
              <a:pathLst>
                <a:path w="31580" h="27085" extrusionOk="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2"/>
            <p:cNvSpPr/>
            <p:nvPr/>
          </p:nvSpPr>
          <p:spPr>
            <a:xfrm>
              <a:off x="3671350" y="3047200"/>
              <a:ext cx="1924800" cy="230575"/>
            </a:xfrm>
            <a:custGeom>
              <a:avLst/>
              <a:gdLst/>
              <a:ahLst/>
              <a:cxnLst/>
              <a:rect l="l" t="t" r="r" b="b"/>
              <a:pathLst>
                <a:path w="76992" h="9223" extrusionOk="0">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2"/>
            <p:cNvSpPr/>
            <p:nvPr/>
          </p:nvSpPr>
          <p:spPr>
            <a:xfrm>
              <a:off x="3671350" y="2596275"/>
              <a:ext cx="453875" cy="340050"/>
            </a:xfrm>
            <a:custGeom>
              <a:avLst/>
              <a:gdLst/>
              <a:ahLst/>
              <a:cxnLst/>
              <a:rect l="l" t="t" r="r" b="b"/>
              <a:pathLst>
                <a:path w="18155" h="13602" extrusionOk="0">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2"/>
          <p:cNvGrpSpPr/>
          <p:nvPr/>
        </p:nvGrpSpPr>
        <p:grpSpPr>
          <a:xfrm>
            <a:off x="6502888" y="1657346"/>
            <a:ext cx="472533" cy="473852"/>
            <a:chOff x="1869175" y="3274825"/>
            <a:chExt cx="1567275" cy="1571650"/>
          </a:xfrm>
        </p:grpSpPr>
        <p:sp>
          <p:nvSpPr>
            <p:cNvPr id="640" name="Google Shape;640;p32"/>
            <p:cNvSpPr/>
            <p:nvPr/>
          </p:nvSpPr>
          <p:spPr>
            <a:xfrm>
              <a:off x="2698025" y="4003000"/>
              <a:ext cx="738425" cy="840575"/>
            </a:xfrm>
            <a:custGeom>
              <a:avLst/>
              <a:gdLst/>
              <a:ahLst/>
              <a:cxnLst/>
              <a:rect l="l" t="t" r="r" b="b"/>
              <a:pathLst>
                <a:path w="29537" h="33623" extrusionOk="0">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2"/>
            <p:cNvSpPr/>
            <p:nvPr/>
          </p:nvSpPr>
          <p:spPr>
            <a:xfrm>
              <a:off x="1869175" y="4003000"/>
              <a:ext cx="738400" cy="843475"/>
            </a:xfrm>
            <a:custGeom>
              <a:avLst/>
              <a:gdLst/>
              <a:ahLst/>
              <a:cxnLst/>
              <a:rect l="l" t="t" r="r" b="b"/>
              <a:pathLst>
                <a:path w="29536" h="33739" extrusionOk="0">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2"/>
            <p:cNvSpPr/>
            <p:nvPr/>
          </p:nvSpPr>
          <p:spPr>
            <a:xfrm>
              <a:off x="2191675" y="3274825"/>
              <a:ext cx="919350" cy="1014225"/>
            </a:xfrm>
            <a:custGeom>
              <a:avLst/>
              <a:gdLst/>
              <a:ahLst/>
              <a:cxnLst/>
              <a:rect l="l" t="t" r="r" b="b"/>
              <a:pathLst>
                <a:path w="36774" h="40569" extrusionOk="0">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2"/>
          <p:cNvGrpSpPr/>
          <p:nvPr/>
        </p:nvGrpSpPr>
        <p:grpSpPr>
          <a:xfrm>
            <a:off x="2218390" y="2304852"/>
            <a:ext cx="372883" cy="543742"/>
            <a:chOff x="2070550" y="767325"/>
            <a:chExt cx="1106150" cy="1613000"/>
          </a:xfrm>
        </p:grpSpPr>
        <p:sp>
          <p:nvSpPr>
            <p:cNvPr id="644" name="Google Shape;644;p32"/>
            <p:cNvSpPr/>
            <p:nvPr/>
          </p:nvSpPr>
          <p:spPr>
            <a:xfrm>
              <a:off x="2199700" y="767325"/>
              <a:ext cx="608525" cy="516100"/>
            </a:xfrm>
            <a:custGeom>
              <a:avLst/>
              <a:gdLst/>
              <a:ahLst/>
              <a:cxnLst/>
              <a:rect l="l" t="t" r="r" b="b"/>
              <a:pathLst>
                <a:path w="24341" h="20644" extrusionOk="0">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2"/>
            <p:cNvSpPr/>
            <p:nvPr/>
          </p:nvSpPr>
          <p:spPr>
            <a:xfrm>
              <a:off x="2341975" y="887475"/>
              <a:ext cx="323975" cy="208700"/>
            </a:xfrm>
            <a:custGeom>
              <a:avLst/>
              <a:gdLst/>
              <a:ahLst/>
              <a:cxnLst/>
              <a:rect l="l" t="t" r="r" b="b"/>
              <a:pathLst>
                <a:path w="12959" h="8348" extrusionOk="0">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2"/>
            <p:cNvSpPr/>
            <p:nvPr/>
          </p:nvSpPr>
          <p:spPr>
            <a:xfrm>
              <a:off x="2070550" y="1050925"/>
              <a:ext cx="1106150" cy="1329400"/>
            </a:xfrm>
            <a:custGeom>
              <a:avLst/>
              <a:gdLst/>
              <a:ahLst/>
              <a:cxnLst/>
              <a:rect l="l" t="t" r="r" b="b"/>
              <a:pathLst>
                <a:path w="44246" h="53176" extrusionOk="0">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7" name="Google Shape;647;p32"/>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51"/>
        <p:cNvGrpSpPr/>
        <p:nvPr/>
      </p:nvGrpSpPr>
      <p:grpSpPr>
        <a:xfrm>
          <a:off x="0" y="0"/>
          <a:ext cx="0" cy="0"/>
          <a:chOff x="0" y="0"/>
          <a:chExt cx="0" cy="0"/>
        </a:xfrm>
      </p:grpSpPr>
      <p:sp>
        <p:nvSpPr>
          <p:cNvPr id="652" name="Google Shape;652;p33"/>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PREDICTED RESULTS</a:t>
            </a:r>
            <a:endParaRPr/>
          </a:p>
        </p:txBody>
      </p:sp>
      <p:sp>
        <p:nvSpPr>
          <p:cNvPr id="653" name="Google Shape;653;p33"/>
          <p:cNvSpPr txBox="1">
            <a:spLocks noGrp="1"/>
          </p:cNvSpPr>
          <p:nvPr>
            <p:ph type="ctrTitle"/>
          </p:nvPr>
        </p:nvSpPr>
        <p:spPr>
          <a:xfrm>
            <a:off x="5842956" y="2706688"/>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MONTHLY VISITS</a:t>
            </a:r>
            <a:endParaRPr/>
          </a:p>
        </p:txBody>
      </p:sp>
      <p:sp>
        <p:nvSpPr>
          <p:cNvPr id="654" name="Google Shape;654;p33"/>
          <p:cNvSpPr txBox="1">
            <a:spLocks noGrp="1"/>
          </p:cNvSpPr>
          <p:nvPr>
            <p:ph type="ctrTitle" idx="2"/>
          </p:nvPr>
        </p:nvSpPr>
        <p:spPr>
          <a:xfrm>
            <a:off x="5842956" y="41713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ANNUAL ORDERS</a:t>
            </a:r>
            <a:endParaRPr/>
          </a:p>
        </p:txBody>
      </p:sp>
      <p:sp>
        <p:nvSpPr>
          <p:cNvPr id="655" name="Google Shape;655;p33"/>
          <p:cNvSpPr txBox="1">
            <a:spLocks noGrp="1"/>
          </p:cNvSpPr>
          <p:nvPr>
            <p:ph type="ctrTitle" idx="3"/>
          </p:nvPr>
        </p:nvSpPr>
        <p:spPr>
          <a:xfrm>
            <a:off x="5842956" y="34186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CONVERSION RATE</a:t>
            </a:r>
            <a:endParaRPr/>
          </a:p>
        </p:txBody>
      </p:sp>
      <p:sp>
        <p:nvSpPr>
          <p:cNvPr id="656" name="Google Shape;656;p33"/>
          <p:cNvSpPr txBox="1">
            <a:spLocks noGrp="1"/>
          </p:cNvSpPr>
          <p:nvPr>
            <p:ph type="title" idx="4"/>
          </p:nvPr>
        </p:nvSpPr>
        <p:spPr>
          <a:xfrm>
            <a:off x="5842956" y="21589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+20%</a:t>
            </a:r>
            <a:endParaRPr>
              <a:solidFill>
                <a:schemeClr val="accent1"/>
              </a:solidFill>
            </a:endParaRPr>
          </a:p>
        </p:txBody>
      </p:sp>
      <p:sp>
        <p:nvSpPr>
          <p:cNvPr id="657" name="Google Shape;657;p33"/>
          <p:cNvSpPr txBox="1">
            <a:spLocks noGrp="1"/>
          </p:cNvSpPr>
          <p:nvPr>
            <p:ph type="title" idx="5"/>
          </p:nvPr>
        </p:nvSpPr>
        <p:spPr>
          <a:xfrm>
            <a:off x="5842956" y="28995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+33%</a:t>
            </a:r>
            <a:endParaRPr>
              <a:solidFill>
                <a:schemeClr val="accent1"/>
              </a:solidFill>
            </a:endParaRPr>
          </a:p>
        </p:txBody>
      </p:sp>
      <p:sp>
        <p:nvSpPr>
          <p:cNvPr id="658" name="Google Shape;658;p33"/>
          <p:cNvSpPr txBox="1">
            <a:spLocks noGrp="1"/>
          </p:cNvSpPr>
          <p:nvPr>
            <p:ph type="title" idx="6"/>
          </p:nvPr>
        </p:nvSpPr>
        <p:spPr>
          <a:xfrm>
            <a:off x="5842956" y="362932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+40%</a:t>
            </a:r>
            <a:endParaRPr>
              <a:solidFill>
                <a:schemeClr val="accent1"/>
              </a:solidFill>
            </a:endParaRPr>
          </a:p>
        </p:txBody>
      </p:sp>
      <p:sp>
        <p:nvSpPr>
          <p:cNvPr id="659" name="Google Shape;659;p33"/>
          <p:cNvSpPr txBox="1">
            <a:spLocks noGrp="1"/>
          </p:cNvSpPr>
          <p:nvPr>
            <p:ph type="ctrTitle" idx="3"/>
          </p:nvPr>
        </p:nvSpPr>
        <p:spPr>
          <a:xfrm>
            <a:off x="1881923" y="1843717"/>
            <a:ext cx="2901600" cy="26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CONVERSIONS NEXT YEAR</a:t>
            </a:r>
            <a:endParaRPr>
              <a:solidFill>
                <a:schemeClr val="accent1"/>
              </a:solidFill>
            </a:endParaRPr>
          </a:p>
        </p:txBody>
      </p:sp>
      <p:cxnSp>
        <p:nvCxnSpPr>
          <p:cNvPr id="660" name="Google Shape;660;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661" name="Google Shape;661;p33" title="Gráfico">
            <a:hlinkClick r:id="rId3"/>
          </p:cNvPr>
          <p:cNvPicPr preferRelativeResize="0"/>
          <p:nvPr/>
        </p:nvPicPr>
        <p:blipFill rotWithShape="1">
          <a:blip r:embed="rId4">
            <a:alphaModFix/>
          </a:blip>
          <a:srcRect b="8525"/>
          <a:stretch/>
        </p:blipFill>
        <p:spPr>
          <a:xfrm>
            <a:off x="1410500" y="2271125"/>
            <a:ext cx="3769999" cy="2132300"/>
          </a:xfrm>
          <a:prstGeom prst="rect">
            <a:avLst/>
          </a:prstGeom>
          <a:noFill/>
          <a:ln>
            <a:noFill/>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SNEAK PEEK</a:t>
            </a:r>
            <a:endParaRPr/>
          </a:p>
        </p:txBody>
      </p:sp>
      <p:sp>
        <p:nvSpPr>
          <p:cNvPr id="667"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4"/>
          <p:cNvSpPr/>
          <p:nvPr/>
        </p:nvSpPr>
        <p:spPr>
          <a:xfrm>
            <a:off x="2781850" y="1698625"/>
            <a:ext cx="3571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4"/>
          <p:cNvSpPr/>
          <p:nvPr/>
        </p:nvSpPr>
        <p:spPr>
          <a:xfrm>
            <a:off x="2786100" y="2671025"/>
            <a:ext cx="919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4"/>
          <p:cNvSpPr/>
          <p:nvPr/>
        </p:nvSpPr>
        <p:spPr>
          <a:xfrm>
            <a:off x="3795875" y="2671025"/>
            <a:ext cx="2557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34"/>
          <p:cNvGrpSpPr/>
          <p:nvPr/>
        </p:nvGrpSpPr>
        <p:grpSpPr>
          <a:xfrm>
            <a:off x="2786120" y="3643425"/>
            <a:ext cx="3567611" cy="379200"/>
            <a:chOff x="1071175" y="3688175"/>
            <a:chExt cx="3257200" cy="379200"/>
          </a:xfrm>
        </p:grpSpPr>
        <p:sp>
          <p:nvSpPr>
            <p:cNvPr id="672" name="Google Shape;672;p34"/>
            <p:cNvSpPr/>
            <p:nvPr/>
          </p:nvSpPr>
          <p:spPr>
            <a:xfrm>
              <a:off x="1071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15474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4"/>
            <p:cNvSpPr/>
            <p:nvPr/>
          </p:nvSpPr>
          <p:spPr>
            <a:xfrm>
              <a:off x="20236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4"/>
            <p:cNvSpPr/>
            <p:nvPr/>
          </p:nvSpPr>
          <p:spPr>
            <a:xfrm>
              <a:off x="24999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4"/>
            <p:cNvSpPr/>
            <p:nvPr/>
          </p:nvSpPr>
          <p:spPr>
            <a:xfrm>
              <a:off x="2976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4"/>
            <p:cNvSpPr/>
            <p:nvPr/>
          </p:nvSpPr>
          <p:spPr>
            <a:xfrm>
              <a:off x="3446838"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4"/>
            <p:cNvSpPr/>
            <p:nvPr/>
          </p:nvSpPr>
          <p:spPr>
            <a:xfrm>
              <a:off x="39230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9" name="Google Shape;679;p34"/>
          <p:cNvCxnSpPr/>
          <p:nvPr/>
        </p:nvCxnSpPr>
        <p:spPr>
          <a:xfrm>
            <a:off x="2800900" y="1717675"/>
            <a:ext cx="3552900" cy="83820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34"/>
          <p:cNvCxnSpPr/>
          <p:nvPr/>
        </p:nvCxnSpPr>
        <p:spPr>
          <a:xfrm rot="10800000" flipH="1">
            <a:off x="2810425" y="1703725"/>
            <a:ext cx="3536400" cy="871200"/>
          </a:xfrm>
          <a:prstGeom prst="straightConnector1">
            <a:avLst/>
          </a:prstGeom>
          <a:noFill/>
          <a:ln w="9525" cap="flat" cmpd="sng">
            <a:solidFill>
              <a:schemeClr val="accent1"/>
            </a:solidFill>
            <a:prstDash val="solid"/>
            <a:round/>
            <a:headEnd type="none" w="med" len="med"/>
            <a:tailEnd type="none" w="med" len="med"/>
          </a:ln>
        </p:spPr>
      </p:cxnSp>
      <p:cxnSp>
        <p:nvCxnSpPr>
          <p:cNvPr id="681" name="Google Shape;681;p34"/>
          <p:cNvCxnSpPr/>
          <p:nvPr/>
        </p:nvCxnSpPr>
        <p:spPr>
          <a:xfrm>
            <a:off x="2788800" y="28225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2" name="Google Shape;682;p34"/>
          <p:cNvCxnSpPr/>
          <p:nvPr/>
        </p:nvCxnSpPr>
        <p:spPr>
          <a:xfrm>
            <a:off x="2788800" y="29273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3" name="Google Shape;683;p34"/>
          <p:cNvCxnSpPr/>
          <p:nvPr/>
        </p:nvCxnSpPr>
        <p:spPr>
          <a:xfrm>
            <a:off x="2788800" y="30273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4" name="Google Shape;684;p34"/>
          <p:cNvCxnSpPr/>
          <p:nvPr/>
        </p:nvCxnSpPr>
        <p:spPr>
          <a:xfrm>
            <a:off x="2788800" y="31091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34"/>
          <p:cNvCxnSpPr/>
          <p:nvPr/>
        </p:nvCxnSpPr>
        <p:spPr>
          <a:xfrm>
            <a:off x="2788800" y="31949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34"/>
          <p:cNvCxnSpPr/>
          <p:nvPr/>
        </p:nvCxnSpPr>
        <p:spPr>
          <a:xfrm>
            <a:off x="2788800" y="32758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34"/>
          <p:cNvCxnSpPr/>
          <p:nvPr/>
        </p:nvCxnSpPr>
        <p:spPr>
          <a:xfrm>
            <a:off x="2788800" y="33473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34"/>
          <p:cNvCxnSpPr/>
          <p:nvPr/>
        </p:nvCxnSpPr>
        <p:spPr>
          <a:xfrm>
            <a:off x="2788800" y="342812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34"/>
          <p:cNvCxnSpPr/>
          <p:nvPr/>
        </p:nvCxnSpPr>
        <p:spPr>
          <a:xfrm>
            <a:off x="2781850" y="2745525"/>
            <a:ext cx="914400" cy="0"/>
          </a:xfrm>
          <a:prstGeom prst="straightConnector1">
            <a:avLst/>
          </a:prstGeom>
          <a:noFill/>
          <a:ln w="9525" cap="flat" cmpd="sng">
            <a:solidFill>
              <a:schemeClr val="accent1"/>
            </a:solidFill>
            <a:prstDash val="solid"/>
            <a:round/>
            <a:headEnd type="none" w="med" len="med"/>
            <a:tailEnd type="none" w="med" len="med"/>
          </a:ln>
        </p:spPr>
      </p:cxnSp>
      <p:sp>
        <p:nvSpPr>
          <p:cNvPr id="690" name="Google Shape;690;p34"/>
          <p:cNvSpPr txBox="1">
            <a:spLocks noGrp="1"/>
          </p:cNvSpPr>
          <p:nvPr>
            <p:ph type="ctrTitle" idx="4294967295"/>
          </p:nvPr>
        </p:nvSpPr>
        <p:spPr>
          <a:xfrm>
            <a:off x="7512303" y="1743374"/>
            <a:ext cx="10641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t>HEADER</a:t>
            </a:r>
            <a:endParaRPr sz="1200"/>
          </a:p>
        </p:txBody>
      </p:sp>
      <p:sp>
        <p:nvSpPr>
          <p:cNvPr id="691" name="Google Shape;691;p34"/>
          <p:cNvSpPr txBox="1">
            <a:spLocks noGrp="1"/>
          </p:cNvSpPr>
          <p:nvPr>
            <p:ph type="ctrTitle" idx="4294967295"/>
          </p:nvPr>
        </p:nvSpPr>
        <p:spPr>
          <a:xfrm>
            <a:off x="643803" y="25749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TEXT</a:t>
            </a:r>
            <a:endParaRPr sz="1200"/>
          </a:p>
        </p:txBody>
      </p:sp>
      <p:sp>
        <p:nvSpPr>
          <p:cNvPr id="692" name="Google Shape;692;p34"/>
          <p:cNvSpPr txBox="1">
            <a:spLocks noGrp="1"/>
          </p:cNvSpPr>
          <p:nvPr>
            <p:ph type="ctrTitle" idx="4294967295"/>
          </p:nvPr>
        </p:nvSpPr>
        <p:spPr>
          <a:xfrm>
            <a:off x="7512303" y="3734924"/>
            <a:ext cx="1064100" cy="1962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s" sz="1200"/>
              <a:t>SLIDER</a:t>
            </a:r>
            <a:endParaRPr sz="1200"/>
          </a:p>
        </p:txBody>
      </p:sp>
      <p:sp>
        <p:nvSpPr>
          <p:cNvPr id="693" name="Google Shape;693;p34"/>
          <p:cNvSpPr txBox="1">
            <a:spLocks noGrp="1"/>
          </p:cNvSpPr>
          <p:nvPr>
            <p:ph type="ctrTitle" idx="4294967295"/>
          </p:nvPr>
        </p:nvSpPr>
        <p:spPr>
          <a:xfrm>
            <a:off x="643803" y="39311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ICONS</a:t>
            </a:r>
            <a:endParaRPr sz="1200"/>
          </a:p>
        </p:txBody>
      </p:sp>
      <p:cxnSp>
        <p:nvCxnSpPr>
          <p:cNvPr id="694" name="Google Shape;694;p34"/>
          <p:cNvCxnSpPr/>
          <p:nvPr/>
        </p:nvCxnSpPr>
        <p:spPr>
          <a:xfrm>
            <a:off x="1707800" y="2745525"/>
            <a:ext cx="1002000" cy="436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5" name="Google Shape;695;p34"/>
          <p:cNvCxnSpPr>
            <a:endCxn id="674" idx="1"/>
          </p:cNvCxnSpPr>
          <p:nvPr/>
        </p:nvCxnSpPr>
        <p:spPr>
          <a:xfrm rot="10800000" flipH="1">
            <a:off x="1783993" y="3833025"/>
            <a:ext cx="2045400" cy="285600"/>
          </a:xfrm>
          <a:prstGeom prst="bentConnector3">
            <a:avLst>
              <a:gd name="adj1" fmla="val 20352"/>
            </a:avLst>
          </a:prstGeom>
          <a:noFill/>
          <a:ln w="28575" cap="flat" cmpd="sng">
            <a:solidFill>
              <a:srgbClr val="FFFFFF"/>
            </a:solidFill>
            <a:prstDash val="solid"/>
            <a:round/>
            <a:headEnd type="none" w="med" len="med"/>
            <a:tailEnd type="none" w="med" len="med"/>
          </a:ln>
        </p:spPr>
      </p:cxnSp>
      <p:cxnSp>
        <p:nvCxnSpPr>
          <p:cNvPr id="696" name="Google Shape;696;p34"/>
          <p:cNvCxnSpPr/>
          <p:nvPr/>
        </p:nvCxnSpPr>
        <p:spPr>
          <a:xfrm rot="10800000" flipH="1">
            <a:off x="6196253" y="1939474"/>
            <a:ext cx="1234800" cy="295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7" name="Google Shape;697;p34"/>
          <p:cNvCxnSpPr/>
          <p:nvPr/>
        </p:nvCxnSpPr>
        <p:spPr>
          <a:xfrm>
            <a:off x="6114903" y="3194899"/>
            <a:ext cx="1397400" cy="7278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35"/>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 VIDEO IS A GOOD IDEA</a:t>
            </a:r>
            <a:endParaRPr/>
          </a:p>
        </p:txBody>
      </p:sp>
      <p:sp>
        <p:nvSpPr>
          <p:cNvPr id="704" name="Google Shape;704;p35"/>
          <p:cNvSpPr txBox="1"/>
          <p:nvPr/>
        </p:nvSpPr>
        <p:spPr>
          <a:xfrm>
            <a:off x="3072013" y="4245600"/>
            <a:ext cx="3000000" cy="35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5" name="Google Shape;705;p35"/>
          <p:cNvGrpSpPr/>
          <p:nvPr/>
        </p:nvGrpSpPr>
        <p:grpSpPr>
          <a:xfrm>
            <a:off x="3188606" y="1615717"/>
            <a:ext cx="2766826" cy="2406017"/>
            <a:chOff x="778775" y="238125"/>
            <a:chExt cx="6020075" cy="5235025"/>
          </a:xfrm>
        </p:grpSpPr>
        <p:sp>
          <p:nvSpPr>
            <p:cNvPr id="706" name="Google Shape;706;p35"/>
            <p:cNvSpPr/>
            <p:nvPr/>
          </p:nvSpPr>
          <p:spPr>
            <a:xfrm>
              <a:off x="880950" y="921300"/>
              <a:ext cx="5815700" cy="4551850"/>
            </a:xfrm>
            <a:custGeom>
              <a:avLst/>
              <a:gdLst/>
              <a:ahLst/>
              <a:cxnLst/>
              <a:rect l="l" t="t" r="r" b="b"/>
              <a:pathLst>
                <a:path w="232628" h="182074" extrusionOk="0">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778775" y="238125"/>
              <a:ext cx="6020075" cy="4977075"/>
            </a:xfrm>
            <a:custGeom>
              <a:avLst/>
              <a:gdLst/>
              <a:ahLst/>
              <a:cxnLst/>
              <a:rect l="l" t="t" r="r" b="b"/>
              <a:pathLst>
                <a:path w="240803" h="199083" extrusionOk="0">
                  <a:moveTo>
                    <a:pt x="0" y="0"/>
                  </a:moveTo>
                  <a:lnTo>
                    <a:pt x="0" y="199082"/>
                  </a:lnTo>
                  <a:lnTo>
                    <a:pt x="240802" y="199082"/>
                  </a:lnTo>
                  <a:lnTo>
                    <a:pt x="240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1055400" y="454950"/>
              <a:ext cx="5465550" cy="3119100"/>
            </a:xfrm>
            <a:custGeom>
              <a:avLst/>
              <a:gdLst/>
              <a:ahLst/>
              <a:cxnLst/>
              <a:rect l="l" t="t" r="r" b="b"/>
              <a:pathLst>
                <a:path w="218622" h="124764" extrusionOk="0">
                  <a:moveTo>
                    <a:pt x="1" y="0"/>
                  </a:moveTo>
                  <a:lnTo>
                    <a:pt x="1" y="124763"/>
                  </a:lnTo>
                  <a:lnTo>
                    <a:pt x="218622" y="124763"/>
                  </a:lnTo>
                  <a:lnTo>
                    <a:pt x="21862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1170050" y="3102975"/>
              <a:ext cx="5237500" cy="51125"/>
            </a:xfrm>
            <a:custGeom>
              <a:avLst/>
              <a:gdLst/>
              <a:ahLst/>
              <a:cxnLst/>
              <a:rect l="l" t="t" r="r" b="b"/>
              <a:pathLst>
                <a:path w="209500" h="2045" extrusionOk="0">
                  <a:moveTo>
                    <a:pt x="0" y="1"/>
                  </a:moveTo>
                  <a:lnTo>
                    <a:pt x="0" y="2044"/>
                  </a:lnTo>
                  <a:lnTo>
                    <a:pt x="209500" y="2044"/>
                  </a:lnTo>
                  <a:lnTo>
                    <a:pt x="2095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1170050" y="3102975"/>
              <a:ext cx="3663650" cy="51125"/>
            </a:xfrm>
            <a:custGeom>
              <a:avLst/>
              <a:gdLst/>
              <a:ahLst/>
              <a:cxnLst/>
              <a:rect l="l" t="t" r="r" b="b"/>
              <a:pathLst>
                <a:path w="146546" h="2045" extrusionOk="0">
                  <a:moveTo>
                    <a:pt x="0" y="1"/>
                  </a:moveTo>
                  <a:lnTo>
                    <a:pt x="0" y="2044"/>
                  </a:lnTo>
                  <a:lnTo>
                    <a:pt x="146545" y="2044"/>
                  </a:lnTo>
                  <a:lnTo>
                    <a:pt x="1465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3305925" y="1273650"/>
              <a:ext cx="965775" cy="965775"/>
            </a:xfrm>
            <a:custGeom>
              <a:avLst/>
              <a:gdLst/>
              <a:ahLst/>
              <a:cxnLst/>
              <a:rect l="l" t="t" r="r" b="b"/>
              <a:pathLst>
                <a:path w="38631" h="38631" extrusionOk="0">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3663550" y="1514150"/>
              <a:ext cx="397550" cy="458600"/>
            </a:xfrm>
            <a:custGeom>
              <a:avLst/>
              <a:gdLst/>
              <a:ahLst/>
              <a:cxnLst/>
              <a:rect l="l" t="t" r="r" b="b"/>
              <a:pathLst>
                <a:path w="15902" h="18344" extrusionOk="0">
                  <a:moveTo>
                    <a:pt x="1" y="1"/>
                  </a:moveTo>
                  <a:lnTo>
                    <a:pt x="1" y="18344"/>
                  </a:lnTo>
                  <a:lnTo>
                    <a:pt x="15901" y="9172"/>
                  </a:lnTo>
                  <a:lnTo>
                    <a:pt x="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4743950" y="3038175"/>
              <a:ext cx="180725" cy="180725"/>
            </a:xfrm>
            <a:custGeom>
              <a:avLst/>
              <a:gdLst/>
              <a:ahLst/>
              <a:cxnLst/>
              <a:rect l="l" t="t" r="r" b="b"/>
              <a:pathLst>
                <a:path w="7229" h="7229" extrusionOk="0">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1055400" y="3742250"/>
              <a:ext cx="1588850" cy="194425"/>
            </a:xfrm>
            <a:custGeom>
              <a:avLst/>
              <a:gdLst/>
              <a:ahLst/>
              <a:cxnLst/>
              <a:rect l="l" t="t" r="r" b="b"/>
              <a:pathLst>
                <a:path w="63554" h="7777" extrusionOk="0">
                  <a:moveTo>
                    <a:pt x="1" y="0"/>
                  </a:moveTo>
                  <a:lnTo>
                    <a:pt x="1" y="7776"/>
                  </a:lnTo>
                  <a:lnTo>
                    <a:pt x="63553" y="7776"/>
                  </a:lnTo>
                  <a:lnTo>
                    <a:pt x="635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1055400" y="403882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1055400" y="420207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1748250" y="4582150"/>
              <a:ext cx="958300" cy="97200"/>
            </a:xfrm>
            <a:custGeom>
              <a:avLst/>
              <a:gdLst/>
              <a:ahLst/>
              <a:cxnLst/>
              <a:rect l="l" t="t" r="r" b="b"/>
              <a:pathLst>
                <a:path w="38332" h="3888" extrusionOk="0">
                  <a:moveTo>
                    <a:pt x="1" y="0"/>
                  </a:moveTo>
                  <a:lnTo>
                    <a:pt x="1" y="3888"/>
                  </a:lnTo>
                  <a:lnTo>
                    <a:pt x="38332" y="3888"/>
                  </a:lnTo>
                  <a:lnTo>
                    <a:pt x="3833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4933350" y="4645700"/>
              <a:ext cx="1587600" cy="366375"/>
            </a:xfrm>
            <a:custGeom>
              <a:avLst/>
              <a:gdLst/>
              <a:ahLst/>
              <a:cxnLst/>
              <a:rect l="l" t="t" r="r" b="b"/>
              <a:pathLst>
                <a:path w="63504" h="14655" extrusionOk="0">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5218725" y="4772800"/>
              <a:ext cx="97225" cy="123400"/>
            </a:xfrm>
            <a:custGeom>
              <a:avLst/>
              <a:gdLst/>
              <a:ahLst/>
              <a:cxnLst/>
              <a:rect l="l" t="t" r="r" b="b"/>
              <a:pathLst>
                <a:path w="3889" h="4936" extrusionOk="0">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5335850" y="4775300"/>
              <a:ext cx="104700" cy="120900"/>
            </a:xfrm>
            <a:custGeom>
              <a:avLst/>
              <a:gdLst/>
              <a:ahLst/>
              <a:cxnLst/>
              <a:rect l="l" t="t" r="r" b="b"/>
              <a:pathLst>
                <a:path w="4188" h="4836" extrusionOk="0">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5466700" y="4775300"/>
              <a:ext cx="99725" cy="119650"/>
            </a:xfrm>
            <a:custGeom>
              <a:avLst/>
              <a:gdLst/>
              <a:ahLst/>
              <a:cxnLst/>
              <a:rect l="l" t="t" r="r" b="b"/>
              <a:pathLst>
                <a:path w="3989" h="4786" extrusionOk="0">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5577600" y="4772800"/>
              <a:ext cx="97225" cy="123400"/>
            </a:xfrm>
            <a:custGeom>
              <a:avLst/>
              <a:gdLst/>
              <a:ahLst/>
              <a:cxnLst/>
              <a:rect l="l" t="t" r="r" b="b"/>
              <a:pathLst>
                <a:path w="3889" h="4936" extrusionOk="0">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5687275" y="4772800"/>
              <a:ext cx="109675" cy="123400"/>
            </a:xfrm>
            <a:custGeom>
              <a:avLst/>
              <a:gdLst/>
              <a:ahLst/>
              <a:cxnLst/>
              <a:rect l="l" t="t" r="r" b="b"/>
              <a:pathLst>
                <a:path w="4387" h="4936" extrusionOk="0">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5815625" y="4775300"/>
              <a:ext cx="100950" cy="119650"/>
            </a:xfrm>
            <a:custGeom>
              <a:avLst/>
              <a:gdLst/>
              <a:ahLst/>
              <a:cxnLst/>
              <a:rect l="l" t="t" r="r" b="b"/>
              <a:pathLst>
                <a:path w="4038" h="4786" extrusionOk="0">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5939000" y="4775300"/>
              <a:ext cx="23700" cy="119650"/>
            </a:xfrm>
            <a:custGeom>
              <a:avLst/>
              <a:gdLst/>
              <a:ahLst/>
              <a:cxnLst/>
              <a:rect l="l" t="t" r="r" b="b"/>
              <a:pathLst>
                <a:path w="948" h="4786" extrusionOk="0">
                  <a:moveTo>
                    <a:pt x="0" y="0"/>
                  </a:moveTo>
                  <a:lnTo>
                    <a:pt x="0" y="4785"/>
                  </a:lnTo>
                  <a:lnTo>
                    <a:pt x="947" y="4785"/>
                  </a:lnTo>
                  <a:lnTo>
                    <a:pt x="947"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5992575" y="4775300"/>
              <a:ext cx="98475" cy="119650"/>
            </a:xfrm>
            <a:custGeom>
              <a:avLst/>
              <a:gdLst/>
              <a:ahLst/>
              <a:cxnLst/>
              <a:rect l="l" t="t" r="r" b="b"/>
              <a:pathLst>
                <a:path w="3939" h="4786" extrusionOk="0">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5"/>
            <p:cNvSpPr/>
            <p:nvPr/>
          </p:nvSpPr>
          <p:spPr>
            <a:xfrm>
              <a:off x="6113450" y="4775300"/>
              <a:ext cx="89750" cy="119650"/>
            </a:xfrm>
            <a:custGeom>
              <a:avLst/>
              <a:gdLst/>
              <a:ahLst/>
              <a:cxnLst/>
              <a:rect l="l" t="t" r="r" b="b"/>
              <a:pathLst>
                <a:path w="3590" h="4786" extrusionOk="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6093500" y="3742250"/>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6093500" y="3835700"/>
              <a:ext cx="427450" cy="51125"/>
            </a:xfrm>
            <a:custGeom>
              <a:avLst/>
              <a:gdLst/>
              <a:ahLst/>
              <a:cxnLst/>
              <a:rect l="l" t="t" r="r" b="b"/>
              <a:pathLst>
                <a:path w="17098" h="2045" extrusionOk="0">
                  <a:moveTo>
                    <a:pt x="1" y="1"/>
                  </a:moveTo>
                  <a:lnTo>
                    <a:pt x="1" y="2044"/>
                  </a:lnTo>
                  <a:lnTo>
                    <a:pt x="17098" y="2044"/>
                  </a:lnTo>
                  <a:lnTo>
                    <a:pt x="1709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6093500" y="3927925"/>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5841800"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5705975"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5570125" y="3742250"/>
              <a:ext cx="83525" cy="83500"/>
            </a:xfrm>
            <a:custGeom>
              <a:avLst/>
              <a:gdLst/>
              <a:ahLst/>
              <a:cxnLst/>
              <a:rect l="l" t="t" r="r" b="b"/>
              <a:pathLst>
                <a:path w="3341" h="3340" extrusionOk="0">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1055400" y="4487993"/>
              <a:ext cx="559550" cy="558275"/>
            </a:xfrm>
            <a:custGeom>
              <a:avLst/>
              <a:gdLst/>
              <a:ahLst/>
              <a:cxnLst/>
              <a:rect l="l" t="t" r="r" b="b"/>
              <a:pathLst>
                <a:path w="22382" h="22331" extrusionOk="0">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1253550" y="4518550"/>
              <a:ext cx="164500" cy="193250"/>
            </a:xfrm>
            <a:custGeom>
              <a:avLst/>
              <a:gdLst/>
              <a:ahLst/>
              <a:cxnLst/>
              <a:rect l="l" t="t" r="r" b="b"/>
              <a:pathLst>
                <a:path w="6580" h="7730" extrusionOk="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1197450" y="4740400"/>
              <a:ext cx="275425" cy="159525"/>
            </a:xfrm>
            <a:custGeom>
              <a:avLst/>
              <a:gdLst/>
              <a:ahLst/>
              <a:cxnLst/>
              <a:rect l="l" t="t" r="r" b="b"/>
              <a:pathLst>
                <a:path w="11017" h="6381" extrusionOk="0">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6017500" y="3252500"/>
              <a:ext cx="77275" cy="77300"/>
            </a:xfrm>
            <a:custGeom>
              <a:avLst/>
              <a:gdLst/>
              <a:ahLst/>
              <a:cxnLst/>
              <a:rect l="l" t="t" r="r" b="b"/>
              <a:pathLst>
                <a:path w="3091" h="3092" fill="none" extrusionOk="0">
                  <a:moveTo>
                    <a:pt x="0" y="3091"/>
                  </a:moveTo>
                  <a:lnTo>
                    <a:pt x="0" y="1"/>
                  </a:lnTo>
                  <a:lnTo>
                    <a:pt x="309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6190700" y="3252500"/>
              <a:ext cx="77300" cy="77300"/>
            </a:xfrm>
            <a:custGeom>
              <a:avLst/>
              <a:gdLst/>
              <a:ahLst/>
              <a:cxnLst/>
              <a:rect l="l" t="t" r="r" b="b"/>
              <a:pathLst>
                <a:path w="3092" h="3092" fill="none" extrusionOk="0">
                  <a:moveTo>
                    <a:pt x="3091" y="3091"/>
                  </a:moveTo>
                  <a:lnTo>
                    <a:pt x="3091" y="1"/>
                  </a:lnTo>
                  <a:lnTo>
                    <a:pt x="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6017500" y="3398300"/>
              <a:ext cx="77275" cy="77300"/>
            </a:xfrm>
            <a:custGeom>
              <a:avLst/>
              <a:gdLst/>
              <a:ahLst/>
              <a:cxnLst/>
              <a:rect l="l" t="t" r="r" b="b"/>
              <a:pathLst>
                <a:path w="3091" h="3092" fill="none" extrusionOk="0">
                  <a:moveTo>
                    <a:pt x="0" y="1"/>
                  </a:moveTo>
                  <a:lnTo>
                    <a:pt x="0" y="3091"/>
                  </a:lnTo>
                  <a:lnTo>
                    <a:pt x="309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6190700" y="3398300"/>
              <a:ext cx="77300" cy="77300"/>
            </a:xfrm>
            <a:custGeom>
              <a:avLst/>
              <a:gdLst/>
              <a:ahLst/>
              <a:cxnLst/>
              <a:rect l="l" t="t" r="r" b="b"/>
              <a:pathLst>
                <a:path w="3092" h="3092" fill="none" extrusionOk="0">
                  <a:moveTo>
                    <a:pt x="3091" y="1"/>
                  </a:moveTo>
                  <a:lnTo>
                    <a:pt x="3091" y="3091"/>
                  </a:lnTo>
                  <a:lnTo>
                    <a:pt x="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1683450" y="3282425"/>
              <a:ext cx="118400" cy="162025"/>
            </a:xfrm>
            <a:custGeom>
              <a:avLst/>
              <a:gdLst/>
              <a:ahLst/>
              <a:cxnLst/>
              <a:rect l="l" t="t" r="r" b="b"/>
              <a:pathLst>
                <a:path w="4736" h="6481" extrusionOk="0">
                  <a:moveTo>
                    <a:pt x="1" y="0"/>
                  </a:moveTo>
                  <a:lnTo>
                    <a:pt x="1" y="6480"/>
                  </a:lnTo>
                  <a:lnTo>
                    <a:pt x="4736" y="324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1986275" y="3282425"/>
              <a:ext cx="119650" cy="162025"/>
            </a:xfrm>
            <a:custGeom>
              <a:avLst/>
              <a:gdLst/>
              <a:ahLst/>
              <a:cxnLst/>
              <a:rect l="l" t="t" r="r" b="b"/>
              <a:pathLst>
                <a:path w="4786" h="6481" extrusionOk="0">
                  <a:moveTo>
                    <a:pt x="0" y="0"/>
                  </a:moveTo>
                  <a:lnTo>
                    <a:pt x="0" y="6480"/>
                  </a:lnTo>
                  <a:lnTo>
                    <a:pt x="4785" y="32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2144525" y="3282425"/>
              <a:ext cx="25" cy="162025"/>
            </a:xfrm>
            <a:custGeom>
              <a:avLst/>
              <a:gdLst/>
              <a:ahLst/>
              <a:cxnLst/>
              <a:rect l="l" t="t" r="r" b="b"/>
              <a:pathLst>
                <a:path w="1" h="6481" fill="none" extrusionOk="0">
                  <a:moveTo>
                    <a:pt x="0" y="0"/>
                  </a:moveTo>
                  <a:lnTo>
                    <a:pt x="0"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a:off x="1342025" y="3282425"/>
              <a:ext cx="118400" cy="162025"/>
            </a:xfrm>
            <a:custGeom>
              <a:avLst/>
              <a:gdLst/>
              <a:ahLst/>
              <a:cxnLst/>
              <a:rect l="l" t="t" r="r" b="b"/>
              <a:pathLst>
                <a:path w="4736" h="6481" extrusionOk="0">
                  <a:moveTo>
                    <a:pt x="4735" y="0"/>
                  </a:moveTo>
                  <a:lnTo>
                    <a:pt x="0" y="3240"/>
                  </a:lnTo>
                  <a:lnTo>
                    <a:pt x="4735" y="6480"/>
                  </a:lnTo>
                  <a:lnTo>
                    <a:pt x="4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a:off x="1303375" y="3282425"/>
              <a:ext cx="25" cy="162025"/>
            </a:xfrm>
            <a:custGeom>
              <a:avLst/>
              <a:gdLst/>
              <a:ahLst/>
              <a:cxnLst/>
              <a:rect l="l" t="t" r="r" b="b"/>
              <a:pathLst>
                <a:path w="1" h="6481" fill="none" extrusionOk="0">
                  <a:moveTo>
                    <a:pt x="1" y="0"/>
                  </a:moveTo>
                  <a:lnTo>
                    <a:pt x="1"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46" name="Google Shape;746;p3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PROJECT STAGES</a:t>
            </a:r>
            <a:endParaRPr/>
          </a:p>
        </p:txBody>
      </p:sp>
      <p:sp>
        <p:nvSpPr>
          <p:cNvPr id="752" name="Google Shape;752;p36"/>
          <p:cNvSpPr/>
          <p:nvPr/>
        </p:nvSpPr>
        <p:spPr>
          <a:xfrm>
            <a:off x="4346435" y="4146005"/>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4402857" y="4191782"/>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453451" y="4174355"/>
            <a:ext cx="20" cy="68039"/>
          </a:xfrm>
          <a:custGeom>
            <a:avLst/>
            <a:gdLst/>
            <a:ahLst/>
            <a:cxnLst/>
            <a:rect l="l" t="t" r="r" b="b"/>
            <a:pathLst>
              <a:path w="1" h="3432" extrusionOk="0">
                <a:moveTo>
                  <a:pt x="1" y="0"/>
                </a:moveTo>
                <a:lnTo>
                  <a:pt x="1" y="343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4453451" y="4174355"/>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highlight>
                <a:srgbClr val="0E2A47"/>
              </a:highlight>
            </a:endParaRPr>
          </a:p>
        </p:txBody>
      </p:sp>
      <p:sp>
        <p:nvSpPr>
          <p:cNvPr id="756" name="Google Shape;756;p36"/>
          <p:cNvSpPr/>
          <p:nvPr/>
        </p:nvSpPr>
        <p:spPr>
          <a:xfrm>
            <a:off x="3124390" y="2917872"/>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2931510" y="2335050"/>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3797852" y="2496843"/>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2689247" y="1962553"/>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453867" y="3595260"/>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3631915" y="3774044"/>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4412611" y="3774044"/>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6"/>
          <p:cNvSpPr/>
          <p:nvPr/>
        </p:nvSpPr>
        <p:spPr>
          <a:xfrm>
            <a:off x="4441236" y="3917546"/>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6"/>
          <p:cNvSpPr/>
          <p:nvPr/>
        </p:nvSpPr>
        <p:spPr>
          <a:xfrm>
            <a:off x="4412611" y="3482435"/>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4791332" y="3482435"/>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6"/>
          <p:cNvSpPr/>
          <p:nvPr/>
        </p:nvSpPr>
        <p:spPr>
          <a:xfrm>
            <a:off x="3813811" y="3207003"/>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6"/>
          <p:cNvSpPr/>
          <p:nvPr/>
        </p:nvSpPr>
        <p:spPr>
          <a:xfrm>
            <a:off x="3111523" y="2905421"/>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3506441" y="1950519"/>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2676816" y="2310169"/>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4819741" y="2322619"/>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5718021" y="2486475"/>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6074147" y="3592780"/>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5523060" y="3902650"/>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5533230" y="2186975"/>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6"/>
          <p:cNvSpPr/>
          <p:nvPr/>
        </p:nvSpPr>
        <p:spPr>
          <a:xfrm>
            <a:off x="5533627" y="1961304"/>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6"/>
          <p:cNvSpPr/>
          <p:nvPr/>
        </p:nvSpPr>
        <p:spPr>
          <a:xfrm>
            <a:off x="5758880" y="1961721"/>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6"/>
          <p:cNvSpPr/>
          <p:nvPr/>
        </p:nvSpPr>
        <p:spPr>
          <a:xfrm>
            <a:off x="5758880" y="2187391"/>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3533820" y="1402550"/>
            <a:ext cx="560017" cy="155587"/>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6"/>
          <p:cNvSpPr/>
          <p:nvPr/>
        </p:nvSpPr>
        <p:spPr>
          <a:xfrm>
            <a:off x="4065023" y="1536897"/>
            <a:ext cx="53072" cy="53151"/>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5188093" y="1744357"/>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5168701" y="1888170"/>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3388620" y="1625723"/>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3397343" y="1648125"/>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3518871" y="1670111"/>
            <a:ext cx="46490" cy="113260"/>
          </a:xfrm>
          <a:custGeom>
            <a:avLst/>
            <a:gdLst/>
            <a:ahLst/>
            <a:cxnLst/>
            <a:rect l="l" t="t" r="r" b="b"/>
            <a:pathLst>
              <a:path w="2345" h="5713" fill="none" extrusionOk="0">
                <a:moveTo>
                  <a:pt x="1" y="0"/>
                </a:moveTo>
                <a:lnTo>
                  <a:pt x="1" y="4332"/>
                </a:lnTo>
                <a:lnTo>
                  <a:pt x="2344" y="5713"/>
                </a:lnTo>
              </a:path>
            </a:pathLst>
          </a:custGeom>
          <a:solidFill>
            <a:schemeClr val="accent1"/>
          </a:solidFill>
          <a:ln w="19050" cap="rnd"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4503232" y="1735237"/>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4090908" y="3286641"/>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3659095" y="2851081"/>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968770" y="3373753"/>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968770" y="3373753"/>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2564388" y="2131385"/>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2564388" y="2106504"/>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990143" y="2710870"/>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4602378" y="2749456"/>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4581224" y="2861865"/>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4527716" y="2249186"/>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4529778" y="2228866"/>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4531443" y="2208545"/>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4515266" y="2310010"/>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4520658" y="2289432"/>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4524802" y="2269527"/>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4494529" y="2367821"/>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4502399" y="2348749"/>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4509041" y="2328428"/>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4465485" y="2422162"/>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4476686" y="2405112"/>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4485806" y="2386496"/>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4429819" y="2473192"/>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4442250" y="2456598"/>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4454700" y="2440381"/>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386680" y="2517580"/>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402024" y="2504258"/>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415704" y="2488537"/>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338148" y="2556577"/>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354741" y="2543710"/>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370919" y="2531676"/>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284620" y="2587682"/>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302879" y="2577730"/>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321138" y="2567362"/>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227801" y="2610918"/>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246872" y="2604613"/>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265964" y="2596386"/>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167651" y="2626679"/>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187555" y="2621703"/>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207896" y="2617143"/>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106252" y="2633320"/>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4126989" y="2631655"/>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4147330" y="2629573"/>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4044457" y="2629573"/>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4064778" y="2631655"/>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4085515" y="2632904"/>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3983059" y="2617143"/>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4003379" y="2622535"/>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4023720" y="2626679"/>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924574" y="2595969"/>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3944062" y="2604276"/>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3963570" y="2610918"/>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869817" y="2567362"/>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887660" y="2578563"/>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905899" y="2587682"/>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819620" y="2531260"/>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35797" y="2544126"/>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1974" y="2556160"/>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774815" y="2488537"/>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788930" y="2503881"/>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03859" y="2517580"/>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737068" y="2440004"/>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3749101" y="2456598"/>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3761968" y="2472775"/>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3706378" y="2386496"/>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3715914" y="2404755"/>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726283" y="2422994"/>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84392" y="2329657"/>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3690617" y="2348749"/>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698488" y="2367821"/>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670296" y="2269527"/>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674440" y="2289432"/>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678583" y="2309753"/>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3665717" y="2208128"/>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3666133" y="2228866"/>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3667798" y="2249186"/>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3667798" y="1770070"/>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3647894" y="2192784"/>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085099" y="2614645"/>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12371" y="2192784"/>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3741231" y="1848895"/>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693638" y="2067648"/>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706901" y="2079801"/>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6268" y="2696781"/>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3010732" y="2720412"/>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3010732" y="2769361"/>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3116519" y="2724992"/>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116519" y="274239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116519" y="275940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3116519" y="2776419"/>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3116519" y="279342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116519" y="2810439"/>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116519" y="2827865"/>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116519" y="2844875"/>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3126888" y="2623764"/>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3126888" y="2635798"/>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3126888" y="264741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3126888" y="2589348"/>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3126888" y="260054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3126888" y="2612147"/>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3126888" y="2554079"/>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3126888" y="256528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3126888" y="257731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3126888" y="251882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3126888" y="2530427"/>
            <a:ext cx="4163" cy="7078"/>
          </a:xfrm>
          <a:custGeom>
            <a:avLst/>
            <a:gdLst/>
            <a:ahLst/>
            <a:cxnLst/>
            <a:rect l="l" t="t" r="r" b="b"/>
            <a:pathLst>
              <a:path w="210" h="357" extrusionOk="0">
                <a:moveTo>
                  <a:pt x="0" y="1"/>
                </a:moveTo>
                <a:lnTo>
                  <a:pt x="209" y="1"/>
                </a:lnTo>
                <a:lnTo>
                  <a:pt x="209" y="357"/>
                </a:lnTo>
                <a:lnTo>
                  <a:pt x="0"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3126888" y="254204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3126888" y="248356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3126888" y="249559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3126888" y="250679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3126888" y="2448727"/>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3126888" y="246032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3126888" y="2471943"/>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3125639" y="2413458"/>
            <a:ext cx="4580" cy="6661"/>
          </a:xfrm>
          <a:custGeom>
            <a:avLst/>
            <a:gdLst/>
            <a:ahLst/>
            <a:cxnLst/>
            <a:rect l="l" t="t" r="r" b="b"/>
            <a:pathLst>
              <a:path w="231" h="336" extrusionOk="0">
                <a:moveTo>
                  <a:pt x="42" y="335"/>
                </a:moveTo>
                <a:lnTo>
                  <a:pt x="231" y="335"/>
                </a:lnTo>
                <a:lnTo>
                  <a:pt x="210" y="1"/>
                </a:lnTo>
                <a:lnTo>
                  <a:pt x="0" y="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3126888" y="2425492"/>
            <a:ext cx="3331" cy="6245"/>
          </a:xfrm>
          <a:custGeom>
            <a:avLst/>
            <a:gdLst/>
            <a:ahLst/>
            <a:cxnLst/>
            <a:rect l="l" t="t" r="r" b="b"/>
            <a:pathLst>
              <a:path w="168" h="315" extrusionOk="0">
                <a:moveTo>
                  <a:pt x="0" y="314"/>
                </a:moveTo>
                <a:lnTo>
                  <a:pt x="168" y="314"/>
                </a:lnTo>
                <a:lnTo>
                  <a:pt x="168" y="0"/>
                </a:lnTo>
                <a:lnTo>
                  <a:pt x="0" y="0"/>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126888" y="2436694"/>
            <a:ext cx="4163" cy="7058"/>
          </a:xfrm>
          <a:custGeom>
            <a:avLst/>
            <a:gdLst/>
            <a:ahLst/>
            <a:cxnLst/>
            <a:rect l="l" t="t" r="r" b="b"/>
            <a:pathLst>
              <a:path w="210" h="356" extrusionOk="0">
                <a:moveTo>
                  <a:pt x="0" y="0"/>
                </a:moveTo>
                <a:lnTo>
                  <a:pt x="209" y="0"/>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122724" y="2378209"/>
            <a:ext cx="4599" cy="7474"/>
          </a:xfrm>
          <a:custGeom>
            <a:avLst/>
            <a:gdLst/>
            <a:ahLst/>
            <a:cxnLst/>
            <a:rect l="l" t="t" r="r" b="b"/>
            <a:pathLst>
              <a:path w="232" h="377" extrusionOk="0">
                <a:moveTo>
                  <a:pt x="22" y="377"/>
                </a:moveTo>
                <a:lnTo>
                  <a:pt x="231" y="335"/>
                </a:lnTo>
                <a:lnTo>
                  <a:pt x="189" y="0"/>
                </a:lnTo>
                <a:lnTo>
                  <a:pt x="1" y="2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3124390" y="2390223"/>
            <a:ext cx="4580" cy="6661"/>
          </a:xfrm>
          <a:custGeom>
            <a:avLst/>
            <a:gdLst/>
            <a:ahLst/>
            <a:cxnLst/>
            <a:rect l="l" t="t" r="r" b="b"/>
            <a:pathLst>
              <a:path w="231" h="336" extrusionOk="0">
                <a:moveTo>
                  <a:pt x="42" y="336"/>
                </a:moveTo>
                <a:lnTo>
                  <a:pt x="231" y="315"/>
                </a:lnTo>
                <a:lnTo>
                  <a:pt x="168" y="1"/>
                </a:lnTo>
                <a:lnTo>
                  <a:pt x="1" y="2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125222" y="2401424"/>
            <a:ext cx="4163" cy="7078"/>
          </a:xfrm>
          <a:custGeom>
            <a:avLst/>
            <a:gdLst/>
            <a:ahLst/>
            <a:cxnLst/>
            <a:rect l="l" t="t" r="r" b="b"/>
            <a:pathLst>
              <a:path w="210" h="357" extrusionOk="0">
                <a:moveTo>
                  <a:pt x="21" y="356"/>
                </a:moveTo>
                <a:lnTo>
                  <a:pt x="210" y="356"/>
                </a:lnTo>
                <a:lnTo>
                  <a:pt x="210" y="1"/>
                </a:lnTo>
                <a:lnTo>
                  <a:pt x="0" y="4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114437" y="2344189"/>
            <a:ext cx="5412" cy="7058"/>
          </a:xfrm>
          <a:custGeom>
            <a:avLst/>
            <a:gdLst/>
            <a:ahLst/>
            <a:cxnLst/>
            <a:rect l="l" t="t" r="r" b="b"/>
            <a:pathLst>
              <a:path w="273" h="356" extrusionOk="0">
                <a:moveTo>
                  <a:pt x="105" y="356"/>
                </a:moveTo>
                <a:lnTo>
                  <a:pt x="272" y="314"/>
                </a:lnTo>
                <a:lnTo>
                  <a:pt x="210" y="0"/>
                </a:lnTo>
                <a:lnTo>
                  <a:pt x="0" y="4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117332" y="2355390"/>
            <a:ext cx="5412" cy="7474"/>
          </a:xfrm>
          <a:custGeom>
            <a:avLst/>
            <a:gdLst/>
            <a:ahLst/>
            <a:cxnLst/>
            <a:rect l="l" t="t" r="r" b="b"/>
            <a:pathLst>
              <a:path w="273" h="377" extrusionOk="0">
                <a:moveTo>
                  <a:pt x="85" y="377"/>
                </a:moveTo>
                <a:lnTo>
                  <a:pt x="273" y="314"/>
                </a:lnTo>
                <a:lnTo>
                  <a:pt x="189"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120663" y="2367008"/>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102404" y="2311002"/>
            <a:ext cx="6245" cy="7078"/>
          </a:xfrm>
          <a:custGeom>
            <a:avLst/>
            <a:gdLst/>
            <a:ahLst/>
            <a:cxnLst/>
            <a:rect l="l" t="t" r="r" b="b"/>
            <a:pathLst>
              <a:path w="315" h="357" extrusionOk="0">
                <a:moveTo>
                  <a:pt x="126" y="356"/>
                </a:moveTo>
                <a:lnTo>
                  <a:pt x="315" y="272"/>
                </a:lnTo>
                <a:lnTo>
                  <a:pt x="168"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3106547" y="2321786"/>
            <a:ext cx="6245" cy="7078"/>
          </a:xfrm>
          <a:custGeom>
            <a:avLst/>
            <a:gdLst/>
            <a:ahLst/>
            <a:cxnLst/>
            <a:rect l="l" t="t" r="r" b="b"/>
            <a:pathLst>
              <a:path w="315" h="357" extrusionOk="0">
                <a:moveTo>
                  <a:pt x="126" y="356"/>
                </a:moveTo>
                <a:lnTo>
                  <a:pt x="315" y="314"/>
                </a:lnTo>
                <a:lnTo>
                  <a:pt x="189" y="0"/>
                </a:lnTo>
                <a:lnTo>
                  <a:pt x="1"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3110710" y="2332571"/>
            <a:ext cx="5829" cy="7494"/>
          </a:xfrm>
          <a:custGeom>
            <a:avLst/>
            <a:gdLst/>
            <a:ahLst/>
            <a:cxnLst/>
            <a:rect l="l" t="t" r="r" b="b"/>
            <a:pathLst>
              <a:path w="294" h="378" extrusionOk="0">
                <a:moveTo>
                  <a:pt x="105" y="377"/>
                </a:moveTo>
                <a:lnTo>
                  <a:pt x="293" y="314"/>
                </a:lnTo>
                <a:lnTo>
                  <a:pt x="188" y="0"/>
                </a:lnTo>
                <a:lnTo>
                  <a:pt x="0"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6"/>
          <p:cNvSpPr/>
          <p:nvPr/>
        </p:nvSpPr>
        <p:spPr>
          <a:xfrm>
            <a:off x="3085810" y="2279896"/>
            <a:ext cx="6661" cy="7058"/>
          </a:xfrm>
          <a:custGeom>
            <a:avLst/>
            <a:gdLst/>
            <a:ahLst/>
            <a:cxnLst/>
            <a:rect l="l" t="t" r="r" b="b"/>
            <a:pathLst>
              <a:path w="336" h="356" extrusionOk="0">
                <a:moveTo>
                  <a:pt x="147" y="356"/>
                </a:moveTo>
                <a:lnTo>
                  <a:pt x="335" y="272"/>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3091619" y="2290264"/>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6"/>
          <p:cNvSpPr/>
          <p:nvPr/>
        </p:nvSpPr>
        <p:spPr>
          <a:xfrm>
            <a:off x="3097427" y="2299800"/>
            <a:ext cx="6245" cy="7890"/>
          </a:xfrm>
          <a:custGeom>
            <a:avLst/>
            <a:gdLst/>
            <a:ahLst/>
            <a:cxnLst/>
            <a:rect l="l" t="t" r="r" b="b"/>
            <a:pathLst>
              <a:path w="315" h="398" extrusionOk="0">
                <a:moveTo>
                  <a:pt x="126" y="398"/>
                </a:moveTo>
                <a:lnTo>
                  <a:pt x="314" y="314"/>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6"/>
          <p:cNvSpPr/>
          <p:nvPr/>
        </p:nvSpPr>
        <p:spPr>
          <a:xfrm>
            <a:off x="3065489" y="2250852"/>
            <a:ext cx="7494" cy="7078"/>
          </a:xfrm>
          <a:custGeom>
            <a:avLst/>
            <a:gdLst/>
            <a:ahLst/>
            <a:cxnLst/>
            <a:rect l="l" t="t" r="r" b="b"/>
            <a:pathLst>
              <a:path w="378" h="357" extrusionOk="0">
                <a:moveTo>
                  <a:pt x="210" y="356"/>
                </a:moveTo>
                <a:lnTo>
                  <a:pt x="377" y="252"/>
                </a:lnTo>
                <a:lnTo>
                  <a:pt x="168" y="0"/>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6"/>
          <p:cNvSpPr/>
          <p:nvPr/>
        </p:nvSpPr>
        <p:spPr>
          <a:xfrm>
            <a:off x="3072963" y="2259971"/>
            <a:ext cx="6641" cy="7494"/>
          </a:xfrm>
          <a:custGeom>
            <a:avLst/>
            <a:gdLst/>
            <a:ahLst/>
            <a:cxnLst/>
            <a:rect l="l" t="t" r="r" b="b"/>
            <a:pathLst>
              <a:path w="335" h="378" extrusionOk="0">
                <a:moveTo>
                  <a:pt x="188" y="377"/>
                </a:moveTo>
                <a:lnTo>
                  <a:pt x="335" y="273"/>
                </a:lnTo>
                <a:lnTo>
                  <a:pt x="147" y="1"/>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6"/>
          <p:cNvSpPr/>
          <p:nvPr/>
        </p:nvSpPr>
        <p:spPr>
          <a:xfrm>
            <a:off x="3079585" y="2269527"/>
            <a:ext cx="6661" cy="7474"/>
          </a:xfrm>
          <a:custGeom>
            <a:avLst/>
            <a:gdLst/>
            <a:ahLst/>
            <a:cxnLst/>
            <a:rect l="l" t="t" r="r" b="b"/>
            <a:pathLst>
              <a:path w="336" h="377" extrusionOk="0">
                <a:moveTo>
                  <a:pt x="189" y="377"/>
                </a:moveTo>
                <a:lnTo>
                  <a:pt x="336" y="272"/>
                </a:lnTo>
                <a:lnTo>
                  <a:pt x="168"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6"/>
          <p:cNvSpPr/>
          <p:nvPr/>
        </p:nvSpPr>
        <p:spPr>
          <a:xfrm>
            <a:off x="3042254" y="2224306"/>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6"/>
          <p:cNvSpPr/>
          <p:nvPr/>
        </p:nvSpPr>
        <p:spPr>
          <a:xfrm>
            <a:off x="3050561" y="2233009"/>
            <a:ext cx="7058" cy="7494"/>
          </a:xfrm>
          <a:custGeom>
            <a:avLst/>
            <a:gdLst/>
            <a:ahLst/>
            <a:cxnLst/>
            <a:rect l="l" t="t" r="r" b="b"/>
            <a:pathLst>
              <a:path w="356" h="378" extrusionOk="0">
                <a:moveTo>
                  <a:pt x="209" y="377"/>
                </a:moveTo>
                <a:lnTo>
                  <a:pt x="356" y="231"/>
                </a:lnTo>
                <a:lnTo>
                  <a:pt x="126" y="1"/>
                </a:lnTo>
                <a:lnTo>
                  <a:pt x="0"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6"/>
          <p:cNvSpPr/>
          <p:nvPr/>
        </p:nvSpPr>
        <p:spPr>
          <a:xfrm>
            <a:off x="3058431" y="2241316"/>
            <a:ext cx="7078" cy="7890"/>
          </a:xfrm>
          <a:custGeom>
            <a:avLst/>
            <a:gdLst/>
            <a:ahLst/>
            <a:cxnLst/>
            <a:rect l="l" t="t" r="r" b="b"/>
            <a:pathLst>
              <a:path w="357" h="398" extrusionOk="0">
                <a:moveTo>
                  <a:pt x="210" y="398"/>
                </a:moveTo>
                <a:lnTo>
                  <a:pt x="356" y="272"/>
                </a:lnTo>
                <a:lnTo>
                  <a:pt x="126" y="0"/>
                </a:lnTo>
                <a:lnTo>
                  <a:pt x="1"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6"/>
          <p:cNvSpPr/>
          <p:nvPr/>
        </p:nvSpPr>
        <p:spPr>
          <a:xfrm>
            <a:off x="3015708" y="2201487"/>
            <a:ext cx="7494" cy="7078"/>
          </a:xfrm>
          <a:custGeom>
            <a:avLst/>
            <a:gdLst/>
            <a:ahLst/>
            <a:cxnLst/>
            <a:rect l="l" t="t" r="r" b="b"/>
            <a:pathLst>
              <a:path w="378" h="357" extrusionOk="0">
                <a:moveTo>
                  <a:pt x="273" y="356"/>
                </a:moveTo>
                <a:lnTo>
                  <a:pt x="377" y="210"/>
                </a:lnTo>
                <a:lnTo>
                  <a:pt x="105" y="1"/>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6"/>
          <p:cNvSpPr/>
          <p:nvPr/>
        </p:nvSpPr>
        <p:spPr>
          <a:xfrm>
            <a:off x="3024828" y="2208545"/>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6"/>
          <p:cNvSpPr/>
          <p:nvPr/>
        </p:nvSpPr>
        <p:spPr>
          <a:xfrm>
            <a:off x="3033551" y="2216415"/>
            <a:ext cx="7890" cy="7494"/>
          </a:xfrm>
          <a:custGeom>
            <a:avLst/>
            <a:gdLst/>
            <a:ahLst/>
            <a:cxnLst/>
            <a:rect l="l" t="t" r="r" b="b"/>
            <a:pathLst>
              <a:path w="398" h="378" extrusionOk="0">
                <a:moveTo>
                  <a:pt x="251" y="377"/>
                </a:moveTo>
                <a:lnTo>
                  <a:pt x="398" y="231"/>
                </a:lnTo>
                <a:lnTo>
                  <a:pt x="126" y="1"/>
                </a:lnTo>
                <a:lnTo>
                  <a:pt x="0" y="16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6"/>
          <p:cNvSpPr/>
          <p:nvPr/>
        </p:nvSpPr>
        <p:spPr>
          <a:xfrm>
            <a:off x="2986664" y="2182415"/>
            <a:ext cx="7494" cy="6641"/>
          </a:xfrm>
          <a:custGeom>
            <a:avLst/>
            <a:gdLst/>
            <a:ahLst/>
            <a:cxnLst/>
            <a:rect l="l" t="t" r="r" b="b"/>
            <a:pathLst>
              <a:path w="378" h="335" extrusionOk="0">
                <a:moveTo>
                  <a:pt x="273" y="335"/>
                </a:moveTo>
                <a:lnTo>
                  <a:pt x="378" y="147"/>
                </a:lnTo>
                <a:lnTo>
                  <a:pt x="85" y="0"/>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6"/>
          <p:cNvSpPr/>
          <p:nvPr/>
        </p:nvSpPr>
        <p:spPr>
          <a:xfrm>
            <a:off x="2996636" y="2188620"/>
            <a:ext cx="7890" cy="6245"/>
          </a:xfrm>
          <a:custGeom>
            <a:avLst/>
            <a:gdLst/>
            <a:ahLst/>
            <a:cxnLst/>
            <a:rect l="l" t="t" r="r" b="b"/>
            <a:pathLst>
              <a:path w="398" h="315" extrusionOk="0">
                <a:moveTo>
                  <a:pt x="272" y="315"/>
                </a:moveTo>
                <a:lnTo>
                  <a:pt x="398" y="147"/>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6"/>
          <p:cNvSpPr/>
          <p:nvPr/>
        </p:nvSpPr>
        <p:spPr>
          <a:xfrm>
            <a:off x="3006588" y="2194846"/>
            <a:ext cx="7058" cy="6661"/>
          </a:xfrm>
          <a:custGeom>
            <a:avLst/>
            <a:gdLst/>
            <a:ahLst/>
            <a:cxnLst/>
            <a:rect l="l" t="t" r="r" b="b"/>
            <a:pathLst>
              <a:path w="356" h="336" extrusionOk="0">
                <a:moveTo>
                  <a:pt x="251" y="336"/>
                </a:moveTo>
                <a:lnTo>
                  <a:pt x="356" y="168"/>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6"/>
          <p:cNvSpPr/>
          <p:nvPr/>
        </p:nvSpPr>
        <p:spPr>
          <a:xfrm>
            <a:off x="2955142" y="2166634"/>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6"/>
          <p:cNvSpPr/>
          <p:nvPr/>
        </p:nvSpPr>
        <p:spPr>
          <a:xfrm>
            <a:off x="2965927" y="2171214"/>
            <a:ext cx="7494" cy="6225"/>
          </a:xfrm>
          <a:custGeom>
            <a:avLst/>
            <a:gdLst/>
            <a:ahLst/>
            <a:cxnLst/>
            <a:rect l="l" t="t" r="r" b="b"/>
            <a:pathLst>
              <a:path w="378" h="314" extrusionOk="0">
                <a:moveTo>
                  <a:pt x="294" y="314"/>
                </a:moveTo>
                <a:lnTo>
                  <a:pt x="377" y="168"/>
                </a:lnTo>
                <a:lnTo>
                  <a:pt x="84"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6"/>
          <p:cNvSpPr/>
          <p:nvPr/>
        </p:nvSpPr>
        <p:spPr>
          <a:xfrm>
            <a:off x="2976296" y="2176606"/>
            <a:ext cx="7910" cy="6225"/>
          </a:xfrm>
          <a:custGeom>
            <a:avLst/>
            <a:gdLst/>
            <a:ahLst/>
            <a:cxnLst/>
            <a:rect l="l" t="t" r="r" b="b"/>
            <a:pathLst>
              <a:path w="399" h="314" extrusionOk="0">
                <a:moveTo>
                  <a:pt x="294" y="314"/>
                </a:moveTo>
                <a:lnTo>
                  <a:pt x="398" y="147"/>
                </a:lnTo>
                <a:lnTo>
                  <a:pt x="85"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6"/>
          <p:cNvSpPr/>
          <p:nvPr/>
        </p:nvSpPr>
        <p:spPr>
          <a:xfrm>
            <a:off x="2921955" y="2155453"/>
            <a:ext cx="7494" cy="5412"/>
          </a:xfrm>
          <a:custGeom>
            <a:avLst/>
            <a:gdLst/>
            <a:ahLst/>
            <a:cxnLst/>
            <a:rect l="l" t="t" r="r" b="b"/>
            <a:pathLst>
              <a:path w="378" h="273" extrusionOk="0">
                <a:moveTo>
                  <a:pt x="315" y="272"/>
                </a:moveTo>
                <a:lnTo>
                  <a:pt x="378" y="105"/>
                </a:lnTo>
                <a:lnTo>
                  <a:pt x="64" y="0"/>
                </a:lnTo>
                <a:lnTo>
                  <a:pt x="1"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6"/>
          <p:cNvSpPr/>
          <p:nvPr/>
        </p:nvSpPr>
        <p:spPr>
          <a:xfrm>
            <a:off x="2933572" y="2158347"/>
            <a:ext cx="7078" cy="6245"/>
          </a:xfrm>
          <a:custGeom>
            <a:avLst/>
            <a:gdLst/>
            <a:ahLst/>
            <a:cxnLst/>
            <a:rect l="l" t="t" r="r" b="b"/>
            <a:pathLst>
              <a:path w="357" h="315" extrusionOk="0">
                <a:moveTo>
                  <a:pt x="315" y="314"/>
                </a:moveTo>
                <a:lnTo>
                  <a:pt x="356" y="126"/>
                </a:lnTo>
                <a:lnTo>
                  <a:pt x="43" y="0"/>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6"/>
          <p:cNvSpPr/>
          <p:nvPr/>
        </p:nvSpPr>
        <p:spPr>
          <a:xfrm>
            <a:off x="2944357" y="2162491"/>
            <a:ext cx="7078" cy="5829"/>
          </a:xfrm>
          <a:custGeom>
            <a:avLst/>
            <a:gdLst/>
            <a:ahLst/>
            <a:cxnLst/>
            <a:rect l="l" t="t" r="r" b="b"/>
            <a:pathLst>
              <a:path w="357" h="294" extrusionOk="0">
                <a:moveTo>
                  <a:pt x="315" y="294"/>
                </a:moveTo>
                <a:lnTo>
                  <a:pt x="356" y="105"/>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6"/>
          <p:cNvSpPr/>
          <p:nvPr/>
        </p:nvSpPr>
        <p:spPr>
          <a:xfrm>
            <a:off x="2887954" y="2148395"/>
            <a:ext cx="7058" cy="4996"/>
          </a:xfrm>
          <a:custGeom>
            <a:avLst/>
            <a:gdLst/>
            <a:ahLst/>
            <a:cxnLst/>
            <a:rect l="l" t="t" r="r" b="b"/>
            <a:pathLst>
              <a:path w="356" h="252" extrusionOk="0">
                <a:moveTo>
                  <a:pt x="335" y="251"/>
                </a:moveTo>
                <a:lnTo>
                  <a:pt x="356" y="63"/>
                </a:lnTo>
                <a:lnTo>
                  <a:pt x="21" y="0"/>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6"/>
          <p:cNvSpPr/>
          <p:nvPr/>
        </p:nvSpPr>
        <p:spPr>
          <a:xfrm>
            <a:off x="2899572" y="2150060"/>
            <a:ext cx="7058" cy="5412"/>
          </a:xfrm>
          <a:custGeom>
            <a:avLst/>
            <a:gdLst/>
            <a:ahLst/>
            <a:cxnLst/>
            <a:rect l="l" t="t" r="r" b="b"/>
            <a:pathLst>
              <a:path w="356" h="273" extrusionOk="0">
                <a:moveTo>
                  <a:pt x="314" y="272"/>
                </a:moveTo>
                <a:lnTo>
                  <a:pt x="356" y="63"/>
                </a:lnTo>
                <a:lnTo>
                  <a:pt x="42" y="0"/>
                </a:lnTo>
                <a:lnTo>
                  <a:pt x="0"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6"/>
          <p:cNvSpPr/>
          <p:nvPr/>
        </p:nvSpPr>
        <p:spPr>
          <a:xfrm>
            <a:off x="2910753" y="2152538"/>
            <a:ext cx="7078" cy="5412"/>
          </a:xfrm>
          <a:custGeom>
            <a:avLst/>
            <a:gdLst/>
            <a:ahLst/>
            <a:cxnLst/>
            <a:rect l="l" t="t" r="r" b="b"/>
            <a:pathLst>
              <a:path w="357" h="273" extrusionOk="0">
                <a:moveTo>
                  <a:pt x="336" y="273"/>
                </a:moveTo>
                <a:lnTo>
                  <a:pt x="357" y="84"/>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6"/>
          <p:cNvSpPr/>
          <p:nvPr/>
        </p:nvSpPr>
        <p:spPr>
          <a:xfrm>
            <a:off x="2853102" y="2145897"/>
            <a:ext cx="6661" cy="4183"/>
          </a:xfrm>
          <a:custGeom>
            <a:avLst/>
            <a:gdLst/>
            <a:ahLst/>
            <a:cxnLst/>
            <a:rect l="l" t="t" r="r" b="b"/>
            <a:pathLst>
              <a:path w="336" h="211" extrusionOk="0">
                <a:moveTo>
                  <a:pt x="335" y="210"/>
                </a:moveTo>
                <a:lnTo>
                  <a:pt x="335" y="1"/>
                </a:lnTo>
                <a:lnTo>
                  <a:pt x="1" y="1"/>
                </a:lnTo>
                <a:lnTo>
                  <a:pt x="1" y="189"/>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6"/>
          <p:cNvSpPr/>
          <p:nvPr/>
        </p:nvSpPr>
        <p:spPr>
          <a:xfrm>
            <a:off x="2865136" y="2146313"/>
            <a:ext cx="6661" cy="4163"/>
          </a:xfrm>
          <a:custGeom>
            <a:avLst/>
            <a:gdLst/>
            <a:ahLst/>
            <a:cxnLst/>
            <a:rect l="l" t="t" r="r" b="b"/>
            <a:pathLst>
              <a:path w="336" h="210" extrusionOk="0">
                <a:moveTo>
                  <a:pt x="314" y="210"/>
                </a:moveTo>
                <a:lnTo>
                  <a:pt x="335" y="1"/>
                </a:lnTo>
                <a:lnTo>
                  <a:pt x="0" y="1"/>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6"/>
          <p:cNvSpPr/>
          <p:nvPr/>
        </p:nvSpPr>
        <p:spPr>
          <a:xfrm>
            <a:off x="2875921" y="2147562"/>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6"/>
          <p:cNvSpPr/>
          <p:nvPr/>
        </p:nvSpPr>
        <p:spPr>
          <a:xfrm>
            <a:off x="5746723" y="2232937"/>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6"/>
          <p:cNvSpPr/>
          <p:nvPr/>
        </p:nvSpPr>
        <p:spPr>
          <a:xfrm>
            <a:off x="5698497" y="2158214"/>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6"/>
          <p:cNvSpPr/>
          <p:nvPr/>
        </p:nvSpPr>
        <p:spPr>
          <a:xfrm>
            <a:off x="5727421" y="2198024"/>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6"/>
          <p:cNvSpPr/>
          <p:nvPr/>
        </p:nvSpPr>
        <p:spPr>
          <a:xfrm>
            <a:off x="5727421" y="2198024"/>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6"/>
          <p:cNvSpPr/>
          <p:nvPr/>
        </p:nvSpPr>
        <p:spPr>
          <a:xfrm>
            <a:off x="5667153" y="2117252"/>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6"/>
          <p:cNvSpPr/>
          <p:nvPr/>
        </p:nvSpPr>
        <p:spPr>
          <a:xfrm>
            <a:off x="5698497" y="2158214"/>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6"/>
          <p:cNvSpPr/>
          <p:nvPr/>
        </p:nvSpPr>
        <p:spPr>
          <a:xfrm>
            <a:off x="6084509" y="300000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6"/>
          <p:cNvSpPr/>
          <p:nvPr/>
        </p:nvSpPr>
        <p:spPr>
          <a:xfrm>
            <a:off x="6084509" y="298755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6"/>
          <p:cNvSpPr/>
          <p:nvPr/>
        </p:nvSpPr>
        <p:spPr>
          <a:xfrm>
            <a:off x="6084509" y="297512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p:nvPr/>
        </p:nvSpPr>
        <p:spPr>
          <a:xfrm>
            <a:off x="6084509" y="3037339"/>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6"/>
          <p:cNvSpPr/>
          <p:nvPr/>
        </p:nvSpPr>
        <p:spPr>
          <a:xfrm>
            <a:off x="6084509" y="302488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6"/>
          <p:cNvSpPr/>
          <p:nvPr/>
        </p:nvSpPr>
        <p:spPr>
          <a:xfrm>
            <a:off x="6084509" y="301245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6"/>
          <p:cNvSpPr/>
          <p:nvPr/>
        </p:nvSpPr>
        <p:spPr>
          <a:xfrm>
            <a:off x="6084509" y="307508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6"/>
          <p:cNvSpPr/>
          <p:nvPr/>
        </p:nvSpPr>
        <p:spPr>
          <a:xfrm>
            <a:off x="6084509" y="3062636"/>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6"/>
          <p:cNvSpPr/>
          <p:nvPr/>
        </p:nvSpPr>
        <p:spPr>
          <a:xfrm>
            <a:off x="6084509" y="305020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6"/>
          <p:cNvSpPr/>
          <p:nvPr/>
        </p:nvSpPr>
        <p:spPr>
          <a:xfrm>
            <a:off x="6084509" y="311241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a:off x="6084509" y="3099986"/>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6"/>
          <p:cNvSpPr/>
          <p:nvPr/>
        </p:nvSpPr>
        <p:spPr>
          <a:xfrm>
            <a:off x="6084509" y="3087536"/>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6"/>
          <p:cNvSpPr/>
          <p:nvPr/>
        </p:nvSpPr>
        <p:spPr>
          <a:xfrm>
            <a:off x="6084509" y="314974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6"/>
          <p:cNvSpPr/>
          <p:nvPr/>
        </p:nvSpPr>
        <p:spPr>
          <a:xfrm>
            <a:off x="6084509" y="313731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6"/>
          <p:cNvSpPr/>
          <p:nvPr/>
        </p:nvSpPr>
        <p:spPr>
          <a:xfrm>
            <a:off x="6084509" y="3124867"/>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6"/>
          <p:cNvSpPr/>
          <p:nvPr/>
        </p:nvSpPr>
        <p:spPr>
          <a:xfrm>
            <a:off x="6084509" y="318709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6"/>
          <p:cNvSpPr/>
          <p:nvPr/>
        </p:nvSpPr>
        <p:spPr>
          <a:xfrm>
            <a:off x="6084509" y="3174648"/>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6"/>
          <p:cNvSpPr/>
          <p:nvPr/>
        </p:nvSpPr>
        <p:spPr>
          <a:xfrm>
            <a:off x="6084509" y="316219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6"/>
          <p:cNvSpPr/>
          <p:nvPr/>
        </p:nvSpPr>
        <p:spPr>
          <a:xfrm>
            <a:off x="6084509" y="3224846"/>
            <a:ext cx="4163" cy="7058"/>
          </a:xfrm>
          <a:custGeom>
            <a:avLst/>
            <a:gdLst/>
            <a:ahLst/>
            <a:cxnLst/>
            <a:rect l="l" t="t" r="r" b="b"/>
            <a:pathLst>
              <a:path w="210" h="356"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6"/>
          <p:cNvSpPr/>
          <p:nvPr/>
        </p:nvSpPr>
        <p:spPr>
          <a:xfrm>
            <a:off x="6084509" y="321239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6"/>
          <p:cNvSpPr/>
          <p:nvPr/>
        </p:nvSpPr>
        <p:spPr>
          <a:xfrm>
            <a:off x="6084509" y="3199945"/>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6"/>
          <p:cNvSpPr/>
          <p:nvPr/>
        </p:nvSpPr>
        <p:spPr>
          <a:xfrm>
            <a:off x="6084509" y="3262177"/>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6"/>
          <p:cNvSpPr/>
          <p:nvPr/>
        </p:nvSpPr>
        <p:spPr>
          <a:xfrm>
            <a:off x="6084509" y="324972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6"/>
          <p:cNvSpPr/>
          <p:nvPr/>
        </p:nvSpPr>
        <p:spPr>
          <a:xfrm>
            <a:off x="6084509" y="3237276"/>
            <a:ext cx="4163" cy="7078"/>
          </a:xfrm>
          <a:custGeom>
            <a:avLst/>
            <a:gdLst/>
            <a:ahLst/>
            <a:cxnLst/>
            <a:rect l="l" t="t" r="r" b="b"/>
            <a:pathLst>
              <a:path w="210" h="357" extrusionOk="0">
                <a:moveTo>
                  <a:pt x="1" y="1"/>
                </a:moveTo>
                <a:lnTo>
                  <a:pt x="210" y="1"/>
                </a:lnTo>
                <a:lnTo>
                  <a:pt x="210" y="357"/>
                </a:lnTo>
                <a:lnTo>
                  <a:pt x="1"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6"/>
          <p:cNvSpPr/>
          <p:nvPr/>
        </p:nvSpPr>
        <p:spPr>
          <a:xfrm>
            <a:off x="6084509" y="3299507"/>
            <a:ext cx="4163" cy="7078"/>
          </a:xfrm>
          <a:custGeom>
            <a:avLst/>
            <a:gdLst/>
            <a:ahLst/>
            <a:cxnLst/>
            <a:rect l="l" t="t" r="r" b="b"/>
            <a:pathLst>
              <a:path w="210" h="357"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6"/>
          <p:cNvSpPr/>
          <p:nvPr/>
        </p:nvSpPr>
        <p:spPr>
          <a:xfrm>
            <a:off x="6084509" y="3287057"/>
            <a:ext cx="4163" cy="7078"/>
          </a:xfrm>
          <a:custGeom>
            <a:avLst/>
            <a:gdLst/>
            <a:ahLst/>
            <a:cxnLst/>
            <a:rect l="l" t="t" r="r" b="b"/>
            <a:pathLst>
              <a:path w="210" h="357" extrusionOk="0">
                <a:moveTo>
                  <a:pt x="1" y="1"/>
                </a:moveTo>
                <a:lnTo>
                  <a:pt x="210" y="1"/>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6"/>
          <p:cNvSpPr/>
          <p:nvPr/>
        </p:nvSpPr>
        <p:spPr>
          <a:xfrm>
            <a:off x="6084509" y="327460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6"/>
          <p:cNvSpPr/>
          <p:nvPr/>
        </p:nvSpPr>
        <p:spPr>
          <a:xfrm>
            <a:off x="5104312" y="3467506"/>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6"/>
          <p:cNvSpPr/>
          <p:nvPr/>
        </p:nvSpPr>
        <p:spPr>
          <a:xfrm>
            <a:off x="4929672" y="2717518"/>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6"/>
          <p:cNvSpPr/>
          <p:nvPr/>
        </p:nvSpPr>
        <p:spPr>
          <a:xfrm>
            <a:off x="4960778" y="2748624"/>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6"/>
          <p:cNvSpPr/>
          <p:nvPr/>
        </p:nvSpPr>
        <p:spPr>
          <a:xfrm>
            <a:off x="5018429" y="2924386"/>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6"/>
          <p:cNvSpPr/>
          <p:nvPr/>
        </p:nvSpPr>
        <p:spPr>
          <a:xfrm>
            <a:off x="5018429" y="2873067"/>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6"/>
          <p:cNvSpPr/>
          <p:nvPr/>
        </p:nvSpPr>
        <p:spPr>
          <a:xfrm>
            <a:off x="5018429" y="2973335"/>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6"/>
          <p:cNvSpPr/>
          <p:nvPr/>
        </p:nvSpPr>
        <p:spPr>
          <a:xfrm>
            <a:off x="5018429" y="3074415"/>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6"/>
          <p:cNvSpPr/>
          <p:nvPr/>
        </p:nvSpPr>
        <p:spPr>
          <a:xfrm>
            <a:off x="5018429" y="3126948"/>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6"/>
          <p:cNvSpPr/>
          <p:nvPr/>
        </p:nvSpPr>
        <p:spPr>
          <a:xfrm>
            <a:off x="5018429" y="3176372"/>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6"/>
          <p:cNvSpPr/>
          <p:nvPr/>
        </p:nvSpPr>
        <p:spPr>
          <a:xfrm>
            <a:off x="5519115" y="3734651"/>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6"/>
          <p:cNvSpPr/>
          <p:nvPr/>
        </p:nvSpPr>
        <p:spPr>
          <a:xfrm>
            <a:off x="5535708" y="3815538"/>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6"/>
          <p:cNvSpPr/>
          <p:nvPr/>
        </p:nvSpPr>
        <p:spPr>
          <a:xfrm>
            <a:off x="5499210" y="3718890"/>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6"/>
          <p:cNvSpPr/>
          <p:nvPr/>
        </p:nvSpPr>
        <p:spPr>
          <a:xfrm>
            <a:off x="5559776" y="3694406"/>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6"/>
          <p:cNvSpPr/>
          <p:nvPr/>
        </p:nvSpPr>
        <p:spPr>
          <a:xfrm>
            <a:off x="5603748" y="3718890"/>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6"/>
          <p:cNvSpPr/>
          <p:nvPr/>
        </p:nvSpPr>
        <p:spPr>
          <a:xfrm>
            <a:off x="4298319" y="4289322"/>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6"/>
          <p:cNvSpPr/>
          <p:nvPr/>
        </p:nvSpPr>
        <p:spPr>
          <a:xfrm>
            <a:off x="4482078" y="4900692"/>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6"/>
          <p:cNvSpPr/>
          <p:nvPr/>
        </p:nvSpPr>
        <p:spPr>
          <a:xfrm>
            <a:off x="4461341" y="4823949"/>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6"/>
          <p:cNvSpPr/>
          <p:nvPr/>
        </p:nvSpPr>
        <p:spPr>
          <a:xfrm>
            <a:off x="4482078" y="4900692"/>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6"/>
          <p:cNvSpPr/>
          <p:nvPr/>
        </p:nvSpPr>
        <p:spPr>
          <a:xfrm>
            <a:off x="4491198" y="4953784"/>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6"/>
          <p:cNvSpPr/>
          <p:nvPr/>
        </p:nvSpPr>
        <p:spPr>
          <a:xfrm>
            <a:off x="4023900" y="2166598"/>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989" name="Google Shape;989;p36"/>
          <p:cNvSpPr txBox="1">
            <a:spLocks noGrp="1"/>
          </p:cNvSpPr>
          <p:nvPr>
            <p:ph type="subTitle" idx="4294967295"/>
          </p:nvPr>
        </p:nvSpPr>
        <p:spPr>
          <a:xfrm>
            <a:off x="6527425" y="1729400"/>
            <a:ext cx="1454700" cy="131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Venus has a beautiful name and is the second planet from the Sun</a:t>
            </a:r>
            <a:endParaRPr sz="900">
              <a:solidFill>
                <a:srgbClr val="FFFFFF"/>
              </a:solidFill>
            </a:endParaRPr>
          </a:p>
        </p:txBody>
      </p:sp>
      <p:sp>
        <p:nvSpPr>
          <p:cNvPr id="990" name="Google Shape;990;p36"/>
          <p:cNvSpPr txBox="1">
            <a:spLocks noGrp="1"/>
          </p:cNvSpPr>
          <p:nvPr>
            <p:ph type="ctrTitle" idx="4294967295"/>
          </p:nvPr>
        </p:nvSpPr>
        <p:spPr>
          <a:xfrm>
            <a:off x="6527425" y="1508275"/>
            <a:ext cx="1254600" cy="2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2</a:t>
            </a:r>
            <a:endParaRPr sz="900">
              <a:solidFill>
                <a:srgbClr val="FFFFFF"/>
              </a:solidFill>
            </a:endParaRPr>
          </a:p>
        </p:txBody>
      </p:sp>
      <p:sp>
        <p:nvSpPr>
          <p:cNvPr id="991" name="Google Shape;991;p36"/>
          <p:cNvSpPr txBox="1">
            <a:spLocks noGrp="1"/>
          </p:cNvSpPr>
          <p:nvPr>
            <p:ph type="subTitle" idx="4294967295"/>
          </p:nvPr>
        </p:nvSpPr>
        <p:spPr>
          <a:xfrm>
            <a:off x="947775" y="3362550"/>
            <a:ext cx="1454700" cy="744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92" name="Google Shape;992;p36"/>
          <p:cNvSpPr txBox="1">
            <a:spLocks noGrp="1"/>
          </p:cNvSpPr>
          <p:nvPr>
            <p:ph type="ctrTitle" idx="4294967295"/>
          </p:nvPr>
        </p:nvSpPr>
        <p:spPr>
          <a:xfrm>
            <a:off x="1228825" y="3131900"/>
            <a:ext cx="1173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900">
                <a:solidFill>
                  <a:srgbClr val="FFFFFF"/>
                </a:solidFill>
              </a:rPr>
              <a:t>STEP 1</a:t>
            </a:r>
            <a:endParaRPr sz="900">
              <a:solidFill>
                <a:srgbClr val="FFFFFF"/>
              </a:solidFill>
            </a:endParaRPr>
          </a:p>
        </p:txBody>
      </p:sp>
      <p:sp>
        <p:nvSpPr>
          <p:cNvPr id="993" name="Google Shape;993;p36"/>
          <p:cNvSpPr txBox="1">
            <a:spLocks noGrp="1"/>
          </p:cNvSpPr>
          <p:nvPr>
            <p:ph type="subTitle" idx="4294967295"/>
          </p:nvPr>
        </p:nvSpPr>
        <p:spPr>
          <a:xfrm>
            <a:off x="6527425" y="3639172"/>
            <a:ext cx="1254600" cy="74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Saturn is a gas giant, composed mostly of hydrogen and helium</a:t>
            </a:r>
            <a:endParaRPr sz="900">
              <a:solidFill>
                <a:srgbClr val="FFFFFF"/>
              </a:solidFill>
            </a:endParaRPr>
          </a:p>
        </p:txBody>
      </p:sp>
      <p:sp>
        <p:nvSpPr>
          <p:cNvPr id="994" name="Google Shape;994;p36"/>
          <p:cNvSpPr txBox="1">
            <a:spLocks noGrp="1"/>
          </p:cNvSpPr>
          <p:nvPr>
            <p:ph type="ctrTitle" idx="4294967295"/>
          </p:nvPr>
        </p:nvSpPr>
        <p:spPr>
          <a:xfrm>
            <a:off x="6527425" y="34084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3</a:t>
            </a:r>
            <a:endParaRPr sz="900">
              <a:solidFill>
                <a:srgbClr val="FFFFFF"/>
              </a:solidFill>
            </a:endParaRPr>
          </a:p>
        </p:txBody>
      </p:sp>
      <p:cxnSp>
        <p:nvCxnSpPr>
          <p:cNvPr id="995" name="Google Shape;995;p36"/>
          <p:cNvCxnSpPr>
            <a:endCxn id="991" idx="2"/>
          </p:cNvCxnSpPr>
          <p:nvPr/>
        </p:nvCxnSpPr>
        <p:spPr>
          <a:xfrm flipH="1">
            <a:off x="1675125" y="3830550"/>
            <a:ext cx="1992000" cy="276000"/>
          </a:xfrm>
          <a:prstGeom prst="bentConnector4">
            <a:avLst>
              <a:gd name="adj1" fmla="val 31743"/>
              <a:gd name="adj2" fmla="val 186277"/>
            </a:avLst>
          </a:prstGeom>
          <a:noFill/>
          <a:ln w="28575" cap="flat" cmpd="sng">
            <a:solidFill>
              <a:srgbClr val="FFFFFF"/>
            </a:solidFill>
            <a:prstDash val="solid"/>
            <a:round/>
            <a:headEnd type="oval" w="med" len="med"/>
            <a:tailEnd type="oval" w="med" len="med"/>
          </a:ln>
        </p:spPr>
      </p:cxnSp>
      <p:cxnSp>
        <p:nvCxnSpPr>
          <p:cNvPr id="996" name="Google Shape;996;p36"/>
          <p:cNvCxnSpPr/>
          <p:nvPr/>
        </p:nvCxnSpPr>
        <p:spPr>
          <a:xfrm flipH="1">
            <a:off x="5734150" y="1671125"/>
            <a:ext cx="840900" cy="824700"/>
          </a:xfrm>
          <a:prstGeom prst="bentConnector3">
            <a:avLst>
              <a:gd name="adj1" fmla="val 50000"/>
            </a:avLst>
          </a:prstGeom>
          <a:noFill/>
          <a:ln w="28575" cap="flat" cmpd="sng">
            <a:solidFill>
              <a:srgbClr val="FFFFFF"/>
            </a:solidFill>
            <a:prstDash val="solid"/>
            <a:round/>
            <a:headEnd type="oval" w="med" len="med"/>
            <a:tailEnd type="oval" w="med" len="med"/>
          </a:ln>
        </p:spPr>
      </p:cxnSp>
      <p:cxnSp>
        <p:nvCxnSpPr>
          <p:cNvPr id="997" name="Google Shape;997;p36"/>
          <p:cNvCxnSpPr>
            <a:endCxn id="993" idx="2"/>
          </p:cNvCxnSpPr>
          <p:nvPr/>
        </p:nvCxnSpPr>
        <p:spPr>
          <a:xfrm>
            <a:off x="5518825" y="3967072"/>
            <a:ext cx="1635900" cy="416100"/>
          </a:xfrm>
          <a:prstGeom prst="bentConnector4">
            <a:avLst>
              <a:gd name="adj1" fmla="val 30827"/>
              <a:gd name="adj2" fmla="val 157228"/>
            </a:avLst>
          </a:prstGeom>
          <a:noFill/>
          <a:ln w="28575" cap="flat" cmpd="sng">
            <a:solidFill>
              <a:srgbClr val="FFFFFF"/>
            </a:solidFill>
            <a:prstDash val="solid"/>
            <a:round/>
            <a:headEnd type="oval" w="med" len="med"/>
            <a:tailEnd type="oval" w="med" len="med"/>
          </a:ln>
        </p:spPr>
      </p:cxnSp>
      <p:cxnSp>
        <p:nvCxnSpPr>
          <p:cNvPr id="998" name="Google Shape;998;p36"/>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37"/>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OUR TIMELINE</a:t>
            </a:r>
            <a:endParaRPr/>
          </a:p>
        </p:txBody>
      </p:sp>
      <p:sp>
        <p:nvSpPr>
          <p:cNvPr id="1004" name="Google Shape;1004;p37"/>
          <p:cNvSpPr/>
          <p:nvPr/>
        </p:nvSpPr>
        <p:spPr>
          <a:xfrm>
            <a:off x="2293016" y="2645636"/>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2707594"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2963999" y="2667282"/>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2959003" y="2002124"/>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2987320" y="2030426"/>
            <a:ext cx="73268" cy="73268"/>
          </a:xfrm>
          <a:custGeom>
            <a:avLst/>
            <a:gdLst/>
            <a:ahLst/>
            <a:cxnLst/>
            <a:rect l="l" t="t" r="r" b="b"/>
            <a:pathLst>
              <a:path w="4590" h="4590" extrusionOk="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3023938" y="2122003"/>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37"/>
          <p:cNvGrpSpPr/>
          <p:nvPr/>
        </p:nvGrpSpPr>
        <p:grpSpPr>
          <a:xfrm>
            <a:off x="2905736" y="2888729"/>
            <a:ext cx="235606" cy="294716"/>
            <a:chOff x="2905736" y="2888729"/>
            <a:chExt cx="235606" cy="294716"/>
          </a:xfrm>
        </p:grpSpPr>
        <p:sp>
          <p:nvSpPr>
            <p:cNvPr id="1013" name="Google Shape;1013;p37"/>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 name="Google Shape;1017;p37"/>
          <p:cNvSpPr/>
          <p:nvPr/>
        </p:nvSpPr>
        <p:spPr>
          <a:xfrm>
            <a:off x="5031941" y="2002124"/>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4780532" y="2718904"/>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5036937" y="2667282"/>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5097707" y="2067044"/>
            <a:ext cx="16" cy="690171"/>
          </a:xfrm>
          <a:custGeom>
            <a:avLst/>
            <a:gdLst/>
            <a:ahLst/>
            <a:cxnLst/>
            <a:rect l="l" t="t" r="r" b="b"/>
            <a:pathLst>
              <a:path w="1" h="43237" fill="none" extrusionOk="0">
                <a:moveTo>
                  <a:pt x="1" y="43236"/>
                </a:moveTo>
                <a:lnTo>
                  <a:pt x="1"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5061073" y="2030426"/>
            <a:ext cx="72454" cy="72438"/>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3995480" y="3937673"/>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3744055"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3998800" y="3344938"/>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4060415" y="3250025"/>
            <a:ext cx="16" cy="752600"/>
          </a:xfrm>
          <a:custGeom>
            <a:avLst/>
            <a:gdLst/>
            <a:ahLst/>
            <a:cxnLst/>
            <a:rect l="l" t="t" r="r" b="b"/>
            <a:pathLst>
              <a:path w="1" h="47148" fill="none" extrusionOk="0">
                <a:moveTo>
                  <a:pt x="0" y="47148"/>
                </a:moveTo>
                <a:lnTo>
                  <a:pt x="0" y="1"/>
                </a:lnTo>
              </a:path>
            </a:pathLst>
          </a:custGeom>
          <a:solidFill>
            <a:schemeClr val="accent1"/>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4024612" y="3966821"/>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6068402" y="3937673"/>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5816993" y="2718904"/>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6072568" y="3344938"/>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6134184" y="3161784"/>
            <a:ext cx="16" cy="840841"/>
          </a:xfrm>
          <a:custGeom>
            <a:avLst/>
            <a:gdLst/>
            <a:ahLst/>
            <a:cxnLst/>
            <a:rect l="l" t="t" r="r" b="b"/>
            <a:pathLst>
              <a:path w="1" h="52676" fill="none" extrusionOk="0">
                <a:moveTo>
                  <a:pt x="0" y="52676"/>
                </a:moveTo>
                <a:lnTo>
                  <a:pt x="0"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6097550" y="3965975"/>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txBox="1">
            <a:spLocks noGrp="1"/>
          </p:cNvSpPr>
          <p:nvPr>
            <p:ph type="subTitle" idx="4294967295"/>
          </p:nvPr>
        </p:nvSpPr>
        <p:spPr>
          <a:xfrm>
            <a:off x="3574575" y="4194595"/>
            <a:ext cx="9831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9" name="Google Shape;1039;p37"/>
          <p:cNvSpPr txBox="1">
            <a:spLocks noGrp="1"/>
          </p:cNvSpPr>
          <p:nvPr>
            <p:ph type="ctrTitle" idx="4294967295"/>
          </p:nvPr>
        </p:nvSpPr>
        <p:spPr>
          <a:xfrm>
            <a:off x="268410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1</a:t>
            </a:r>
            <a:endParaRPr sz="1000">
              <a:solidFill>
                <a:srgbClr val="FFFFFF"/>
              </a:solidFill>
            </a:endParaRPr>
          </a:p>
        </p:txBody>
      </p:sp>
      <p:sp>
        <p:nvSpPr>
          <p:cNvPr id="1040" name="Google Shape;1040;p37"/>
          <p:cNvSpPr txBox="1">
            <a:spLocks noGrp="1"/>
          </p:cNvSpPr>
          <p:nvPr>
            <p:ph type="ctrTitle" idx="4294967295"/>
          </p:nvPr>
        </p:nvSpPr>
        <p:spPr>
          <a:xfrm>
            <a:off x="3717525"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2</a:t>
            </a:r>
            <a:endParaRPr sz="1000">
              <a:solidFill>
                <a:srgbClr val="FFFFFF"/>
              </a:solidFill>
            </a:endParaRPr>
          </a:p>
        </p:txBody>
      </p:sp>
      <p:sp>
        <p:nvSpPr>
          <p:cNvPr id="1041" name="Google Shape;1041;p37"/>
          <p:cNvSpPr txBox="1">
            <a:spLocks noGrp="1"/>
          </p:cNvSpPr>
          <p:nvPr>
            <p:ph type="ctrTitle" idx="4294967295"/>
          </p:nvPr>
        </p:nvSpPr>
        <p:spPr>
          <a:xfrm>
            <a:off x="474145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3</a:t>
            </a:r>
            <a:endParaRPr sz="1000">
              <a:solidFill>
                <a:srgbClr val="FFFFFF"/>
              </a:solidFill>
            </a:endParaRPr>
          </a:p>
        </p:txBody>
      </p:sp>
      <p:sp>
        <p:nvSpPr>
          <p:cNvPr id="1042" name="Google Shape;1042;p37"/>
          <p:cNvSpPr txBox="1">
            <a:spLocks noGrp="1"/>
          </p:cNvSpPr>
          <p:nvPr>
            <p:ph type="ctrTitle" idx="4294967295"/>
          </p:nvPr>
        </p:nvSpPr>
        <p:spPr>
          <a:xfrm>
            <a:off x="5784450"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4</a:t>
            </a:r>
            <a:endParaRPr sz="1000">
              <a:solidFill>
                <a:srgbClr val="FFFFFF"/>
              </a:solidFill>
            </a:endParaRPr>
          </a:p>
        </p:txBody>
      </p:sp>
      <p:sp>
        <p:nvSpPr>
          <p:cNvPr id="1043" name="Google Shape;1043;p37"/>
          <p:cNvSpPr txBox="1">
            <a:spLocks noGrp="1"/>
          </p:cNvSpPr>
          <p:nvPr>
            <p:ph type="subTitle" idx="4294967295"/>
          </p:nvPr>
        </p:nvSpPr>
        <p:spPr>
          <a:xfrm>
            <a:off x="4414725" y="1689550"/>
            <a:ext cx="13698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Increased traffic</a:t>
            </a:r>
            <a:endParaRPr sz="1000">
              <a:solidFill>
                <a:srgbClr val="FFFFFF"/>
              </a:solidFill>
            </a:endParaRPr>
          </a:p>
        </p:txBody>
      </p:sp>
      <p:sp>
        <p:nvSpPr>
          <p:cNvPr id="1044" name="Google Shape;1044;p37"/>
          <p:cNvSpPr txBox="1">
            <a:spLocks noGrp="1"/>
          </p:cNvSpPr>
          <p:nvPr>
            <p:ph type="subTitle" idx="4294967295"/>
          </p:nvPr>
        </p:nvSpPr>
        <p:spPr>
          <a:xfrm>
            <a:off x="5528200" y="4194600"/>
            <a:ext cx="12183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Progress review</a:t>
            </a:r>
            <a:endParaRPr sz="1000">
              <a:solidFill>
                <a:srgbClr val="FFFFFF"/>
              </a:solidFill>
            </a:endParaRPr>
          </a:p>
        </p:txBody>
      </p:sp>
      <p:sp>
        <p:nvSpPr>
          <p:cNvPr id="1045" name="Google Shape;1045;p37"/>
          <p:cNvSpPr txBox="1">
            <a:spLocks noGrp="1"/>
          </p:cNvSpPr>
          <p:nvPr>
            <p:ph type="subTitle" idx="4294967295"/>
          </p:nvPr>
        </p:nvSpPr>
        <p:spPr>
          <a:xfrm>
            <a:off x="2103000" y="1689550"/>
            <a:ext cx="18594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Improvements</a:t>
            </a:r>
            <a:endParaRPr sz="1000">
              <a:solidFill>
                <a:srgbClr val="FFFFFF"/>
              </a:solidFill>
            </a:endParaRPr>
          </a:p>
        </p:txBody>
      </p:sp>
      <p:sp>
        <p:nvSpPr>
          <p:cNvPr id="1046" name="Google Shape;1046;p37"/>
          <p:cNvSpPr txBox="1">
            <a:spLocks noGrp="1"/>
          </p:cNvSpPr>
          <p:nvPr>
            <p:ph type="ctrTitle" idx="4294967295"/>
          </p:nvPr>
        </p:nvSpPr>
        <p:spPr>
          <a:xfrm>
            <a:off x="1309675" y="2827625"/>
            <a:ext cx="885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solidFill>
                  <a:srgbClr val="FFFFFF"/>
                </a:solidFill>
              </a:rPr>
              <a:t>BETA</a:t>
            </a:r>
            <a:endParaRPr sz="1000">
              <a:solidFill>
                <a:srgbClr val="FFFFFF"/>
              </a:solidFill>
            </a:endParaRPr>
          </a:p>
          <a:p>
            <a:pPr marL="0" lvl="0" indent="0" algn="r" rtl="0">
              <a:spcBef>
                <a:spcPts val="0"/>
              </a:spcBef>
              <a:spcAft>
                <a:spcPts val="0"/>
              </a:spcAft>
              <a:buNone/>
            </a:pPr>
            <a:r>
              <a:rPr lang="es" sz="1000"/>
              <a:t>RELEASE</a:t>
            </a:r>
            <a:endParaRPr sz="1000">
              <a:solidFill>
                <a:srgbClr val="FFFFFF"/>
              </a:solidFill>
            </a:endParaRPr>
          </a:p>
        </p:txBody>
      </p:sp>
      <p:sp>
        <p:nvSpPr>
          <p:cNvPr id="1047" name="Google Shape;1047;p37"/>
          <p:cNvSpPr txBox="1">
            <a:spLocks noGrp="1"/>
          </p:cNvSpPr>
          <p:nvPr>
            <p:ph type="ctrTitle" idx="4294967295"/>
          </p:nvPr>
        </p:nvSpPr>
        <p:spPr>
          <a:xfrm>
            <a:off x="6967550" y="2827625"/>
            <a:ext cx="8856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FINAL</a:t>
            </a:r>
            <a:endParaRPr sz="1000">
              <a:solidFill>
                <a:srgbClr val="FFFFFF"/>
              </a:solidFill>
            </a:endParaRPr>
          </a:p>
          <a:p>
            <a:pPr marL="0" lvl="0" indent="0" algn="l" rtl="0">
              <a:spcBef>
                <a:spcPts val="0"/>
              </a:spcBef>
              <a:spcAft>
                <a:spcPts val="0"/>
              </a:spcAft>
              <a:buNone/>
            </a:pPr>
            <a:r>
              <a:rPr lang="es" sz="1000">
                <a:solidFill>
                  <a:srgbClr val="FFFFFF"/>
                </a:solidFill>
              </a:rPr>
              <a:t>VERSION</a:t>
            </a:r>
            <a:endParaRPr sz="1000">
              <a:solidFill>
                <a:srgbClr val="FFFFFF"/>
              </a:solidFill>
            </a:endParaRPr>
          </a:p>
        </p:txBody>
      </p:sp>
      <p:grpSp>
        <p:nvGrpSpPr>
          <p:cNvPr id="1048" name="Google Shape;1048;p37"/>
          <p:cNvGrpSpPr/>
          <p:nvPr/>
        </p:nvGrpSpPr>
        <p:grpSpPr>
          <a:xfrm>
            <a:off x="4985744" y="2902518"/>
            <a:ext cx="222293" cy="237986"/>
            <a:chOff x="5029650" y="894850"/>
            <a:chExt cx="1559950" cy="1670075"/>
          </a:xfrm>
        </p:grpSpPr>
        <p:sp>
          <p:nvSpPr>
            <p:cNvPr id="1049" name="Google Shape;1049;p37"/>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37"/>
          <p:cNvGrpSpPr/>
          <p:nvPr/>
        </p:nvGrpSpPr>
        <p:grpSpPr>
          <a:xfrm>
            <a:off x="6035044" y="2913719"/>
            <a:ext cx="196025" cy="243061"/>
            <a:chOff x="736175" y="1051000"/>
            <a:chExt cx="1678300" cy="2081000"/>
          </a:xfrm>
        </p:grpSpPr>
        <p:sp>
          <p:nvSpPr>
            <p:cNvPr id="1054" name="Google Shape;1054;p37"/>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37"/>
          <p:cNvGrpSpPr/>
          <p:nvPr/>
        </p:nvGrpSpPr>
        <p:grpSpPr>
          <a:xfrm>
            <a:off x="3979968" y="2921659"/>
            <a:ext cx="160902" cy="226360"/>
            <a:chOff x="2790850" y="955650"/>
            <a:chExt cx="1984000" cy="2791125"/>
          </a:xfrm>
        </p:grpSpPr>
        <p:sp>
          <p:nvSpPr>
            <p:cNvPr id="1059" name="Google Shape;1059;p37"/>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61" name="Google Shape;1061;p3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065"/>
        <p:cNvGrpSpPr/>
        <p:nvPr/>
      </p:nvGrpSpPr>
      <p:grpSpPr>
        <a:xfrm>
          <a:off x="0" y="0"/>
          <a:ext cx="0" cy="0"/>
          <a:chOff x="0" y="0"/>
          <a:chExt cx="0" cy="0"/>
        </a:xfrm>
      </p:grpSpPr>
      <p:sp>
        <p:nvSpPr>
          <p:cNvPr id="1066" name="Google Shape;1066;p38"/>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PARTNERS</a:t>
            </a:r>
            <a:endParaRPr>
              <a:solidFill>
                <a:srgbClr val="FFFFFF"/>
              </a:solidFill>
            </a:endParaRPr>
          </a:p>
        </p:txBody>
      </p:sp>
      <p:sp>
        <p:nvSpPr>
          <p:cNvPr id="1067" name="Google Shape;1067;p38"/>
          <p:cNvSpPr/>
          <p:nvPr/>
        </p:nvSpPr>
        <p:spPr>
          <a:xfrm>
            <a:off x="1019175" y="1838325"/>
            <a:ext cx="1562100" cy="1562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8"/>
          <p:cNvSpPr/>
          <p:nvPr/>
        </p:nvSpPr>
        <p:spPr>
          <a:xfrm>
            <a:off x="3578213" y="2634450"/>
            <a:ext cx="2009700" cy="200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8"/>
          <p:cNvSpPr/>
          <p:nvPr/>
        </p:nvSpPr>
        <p:spPr>
          <a:xfrm>
            <a:off x="6572250" y="2057400"/>
            <a:ext cx="1419300" cy="1419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 name="Google Shape;1070;p38"/>
          <p:cNvCxnSpPr/>
          <p:nvPr/>
        </p:nvCxnSpPr>
        <p:spPr>
          <a:xfrm>
            <a:off x="2343150" y="2971800"/>
            <a:ext cx="1600200" cy="504900"/>
          </a:xfrm>
          <a:prstGeom prst="straightConnector1">
            <a:avLst/>
          </a:prstGeom>
          <a:noFill/>
          <a:ln w="28575" cap="flat" cmpd="sng">
            <a:solidFill>
              <a:schemeClr val="accent1"/>
            </a:solidFill>
            <a:prstDash val="solid"/>
            <a:round/>
            <a:headEnd type="none" w="med" len="med"/>
            <a:tailEnd type="none" w="med" len="med"/>
          </a:ln>
        </p:spPr>
      </p:cxnSp>
      <p:cxnSp>
        <p:nvCxnSpPr>
          <p:cNvPr id="1071" name="Google Shape;1071;p38"/>
          <p:cNvCxnSpPr/>
          <p:nvPr/>
        </p:nvCxnSpPr>
        <p:spPr>
          <a:xfrm rot="10800000" flipH="1">
            <a:off x="5019675" y="2634450"/>
            <a:ext cx="1790700" cy="1080300"/>
          </a:xfrm>
          <a:prstGeom prst="straightConnector1">
            <a:avLst/>
          </a:prstGeom>
          <a:noFill/>
          <a:ln w="28575" cap="flat" cmpd="sng">
            <a:solidFill>
              <a:schemeClr val="accent1"/>
            </a:solidFill>
            <a:prstDash val="solid"/>
            <a:round/>
            <a:headEnd type="none" w="med" len="med"/>
            <a:tailEnd type="none" w="med" len="med"/>
          </a:ln>
        </p:spPr>
      </p:cxnSp>
      <p:cxnSp>
        <p:nvCxnSpPr>
          <p:cNvPr id="1072" name="Google Shape;1072;p38"/>
          <p:cNvCxnSpPr/>
          <p:nvPr/>
        </p:nvCxnSpPr>
        <p:spPr>
          <a:xfrm flipH="1">
            <a:off x="-600225" y="2543175"/>
            <a:ext cx="1886100" cy="714300"/>
          </a:xfrm>
          <a:prstGeom prst="straightConnector1">
            <a:avLst/>
          </a:prstGeom>
          <a:noFill/>
          <a:ln w="28575" cap="flat" cmpd="sng">
            <a:solidFill>
              <a:schemeClr val="accent1"/>
            </a:solidFill>
            <a:prstDash val="solid"/>
            <a:round/>
            <a:headEnd type="none" w="med" len="med"/>
            <a:tailEnd type="none" w="med" len="med"/>
          </a:ln>
        </p:spPr>
      </p:cxnSp>
      <p:cxnSp>
        <p:nvCxnSpPr>
          <p:cNvPr id="1073" name="Google Shape;1073;p38"/>
          <p:cNvCxnSpPr/>
          <p:nvPr/>
        </p:nvCxnSpPr>
        <p:spPr>
          <a:xfrm rot="10800000">
            <a:off x="7638600" y="2714625"/>
            <a:ext cx="1734000" cy="1181100"/>
          </a:xfrm>
          <a:prstGeom prst="straightConnector1">
            <a:avLst/>
          </a:prstGeom>
          <a:noFill/>
          <a:ln w="28575" cap="flat" cmpd="sng">
            <a:solidFill>
              <a:schemeClr val="accent1"/>
            </a:solidFill>
            <a:prstDash val="solid"/>
            <a:round/>
            <a:headEnd type="none" w="med" len="med"/>
            <a:tailEnd type="none" w="med" len="med"/>
          </a:ln>
        </p:spPr>
      </p:cxnSp>
      <p:grpSp>
        <p:nvGrpSpPr>
          <p:cNvPr id="1074" name="Google Shape;1074;p38"/>
          <p:cNvGrpSpPr/>
          <p:nvPr/>
        </p:nvGrpSpPr>
        <p:grpSpPr>
          <a:xfrm>
            <a:off x="4138061" y="3086207"/>
            <a:ext cx="864787" cy="685156"/>
            <a:chOff x="2504975" y="1971250"/>
            <a:chExt cx="2053150" cy="1626675"/>
          </a:xfrm>
        </p:grpSpPr>
        <p:sp>
          <p:nvSpPr>
            <p:cNvPr id="1075" name="Google Shape;1075;p38"/>
            <p:cNvSpPr/>
            <p:nvPr/>
          </p:nvSpPr>
          <p:spPr>
            <a:xfrm>
              <a:off x="298045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8"/>
            <p:cNvSpPr/>
            <p:nvPr/>
          </p:nvSpPr>
          <p:spPr>
            <a:xfrm>
              <a:off x="3349775" y="1971250"/>
              <a:ext cx="298100" cy="254125"/>
            </a:xfrm>
            <a:custGeom>
              <a:avLst/>
              <a:gdLst/>
              <a:ahLst/>
              <a:cxnLst/>
              <a:rect l="l" t="t" r="r" b="b"/>
              <a:pathLst>
                <a:path w="11924" h="10165" extrusionOk="0">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8"/>
            <p:cNvSpPr/>
            <p:nvPr/>
          </p:nvSpPr>
          <p:spPr>
            <a:xfrm>
              <a:off x="3349775" y="2548500"/>
              <a:ext cx="298100" cy="254075"/>
            </a:xfrm>
            <a:custGeom>
              <a:avLst/>
              <a:gdLst/>
              <a:ahLst/>
              <a:cxnLst/>
              <a:rect l="l" t="t" r="r" b="b"/>
              <a:pathLst>
                <a:path w="11924" h="10163" extrusionOk="0">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8"/>
            <p:cNvSpPr/>
            <p:nvPr/>
          </p:nvSpPr>
          <p:spPr>
            <a:xfrm>
              <a:off x="3349775" y="3054500"/>
              <a:ext cx="298100" cy="254075"/>
            </a:xfrm>
            <a:custGeom>
              <a:avLst/>
              <a:gdLst/>
              <a:ahLst/>
              <a:cxnLst/>
              <a:rect l="l" t="t" r="r" b="b"/>
              <a:pathLst>
                <a:path w="11924" h="10163" extrusionOk="0">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8"/>
            <p:cNvSpPr/>
            <p:nvPr/>
          </p:nvSpPr>
          <p:spPr>
            <a:xfrm>
              <a:off x="380780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8"/>
            <p:cNvSpPr/>
            <p:nvPr/>
          </p:nvSpPr>
          <p:spPr>
            <a:xfrm>
              <a:off x="2936825" y="3342400"/>
              <a:ext cx="296650" cy="255525"/>
            </a:xfrm>
            <a:custGeom>
              <a:avLst/>
              <a:gdLst/>
              <a:ahLst/>
              <a:cxnLst/>
              <a:rect l="l" t="t" r="r" b="b"/>
              <a:pathLst>
                <a:path w="11866" h="10221" extrusionOk="0">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8"/>
            <p:cNvSpPr/>
            <p:nvPr/>
          </p:nvSpPr>
          <p:spPr>
            <a:xfrm>
              <a:off x="2504975" y="3342400"/>
              <a:ext cx="298100" cy="255525"/>
            </a:xfrm>
            <a:custGeom>
              <a:avLst/>
              <a:gdLst/>
              <a:ahLst/>
              <a:cxnLst/>
              <a:rect l="l" t="t" r="r" b="b"/>
              <a:pathLst>
                <a:path w="11924" h="10221" extrusionOk="0">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8"/>
            <p:cNvSpPr/>
            <p:nvPr/>
          </p:nvSpPr>
          <p:spPr>
            <a:xfrm>
              <a:off x="3764175" y="33424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8"/>
            <p:cNvSpPr/>
            <p:nvPr/>
          </p:nvSpPr>
          <p:spPr>
            <a:xfrm>
              <a:off x="4217850" y="3342400"/>
              <a:ext cx="296650" cy="255525"/>
            </a:xfrm>
            <a:custGeom>
              <a:avLst/>
              <a:gdLst/>
              <a:ahLst/>
              <a:cxnLst/>
              <a:rect l="l" t="t" r="r" b="b"/>
              <a:pathLst>
                <a:path w="11866" h="10221" extrusionOk="0">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8"/>
            <p:cNvSpPr/>
            <p:nvPr/>
          </p:nvSpPr>
          <p:spPr>
            <a:xfrm>
              <a:off x="2539875" y="2824750"/>
              <a:ext cx="254475" cy="253025"/>
            </a:xfrm>
            <a:custGeom>
              <a:avLst/>
              <a:gdLst/>
              <a:ahLst/>
              <a:cxnLst/>
              <a:rect l="l" t="t" r="r" b="b"/>
              <a:pathLst>
                <a:path w="10179" h="10121" extrusionOk="0">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8"/>
            <p:cNvSpPr/>
            <p:nvPr/>
          </p:nvSpPr>
          <p:spPr>
            <a:xfrm>
              <a:off x="4261475" y="2824750"/>
              <a:ext cx="253025" cy="253025"/>
            </a:xfrm>
            <a:custGeom>
              <a:avLst/>
              <a:gdLst/>
              <a:ahLst/>
              <a:cxnLst/>
              <a:rect l="l" t="t" r="r" b="b"/>
              <a:pathLst>
                <a:path w="10121" h="10121" extrusionOk="0">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8"/>
            <p:cNvSpPr/>
            <p:nvPr/>
          </p:nvSpPr>
          <p:spPr>
            <a:xfrm>
              <a:off x="3351225" y="2548500"/>
              <a:ext cx="296650" cy="254075"/>
            </a:xfrm>
            <a:custGeom>
              <a:avLst/>
              <a:gdLst/>
              <a:ahLst/>
              <a:cxnLst/>
              <a:rect l="l" t="t" r="r" b="b"/>
              <a:pathLst>
                <a:path w="11866" h="10163" extrusionOk="0">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8"/>
            <p:cNvSpPr/>
            <p:nvPr/>
          </p:nvSpPr>
          <p:spPr>
            <a:xfrm>
              <a:off x="3351225" y="30545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8"/>
            <p:cNvSpPr/>
            <p:nvPr/>
          </p:nvSpPr>
          <p:spPr>
            <a:xfrm>
              <a:off x="2547150" y="2823300"/>
              <a:ext cx="2003350" cy="774600"/>
            </a:xfrm>
            <a:custGeom>
              <a:avLst/>
              <a:gdLst/>
              <a:ahLst/>
              <a:cxnLst/>
              <a:rect l="l" t="t" r="r" b="b"/>
              <a:pathLst>
                <a:path w="80134" h="30984" extrusionOk="0">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8"/>
            <p:cNvSpPr/>
            <p:nvPr/>
          </p:nvSpPr>
          <p:spPr>
            <a:xfrm>
              <a:off x="2524025" y="1983600"/>
              <a:ext cx="2034100" cy="1095300"/>
            </a:xfrm>
            <a:custGeom>
              <a:avLst/>
              <a:gdLst/>
              <a:ahLst/>
              <a:cxnLst/>
              <a:rect l="l" t="t" r="r" b="b"/>
              <a:pathLst>
                <a:path w="81364" h="43812" extrusionOk="0">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 name="Google Shape;1090;p38"/>
          <p:cNvSpPr/>
          <p:nvPr/>
        </p:nvSpPr>
        <p:spPr>
          <a:xfrm>
            <a:off x="1785109" y="2423647"/>
            <a:ext cx="416092" cy="504966"/>
          </a:xfrm>
          <a:custGeom>
            <a:avLst/>
            <a:gdLst/>
            <a:ahLst/>
            <a:cxnLst/>
            <a:rect l="l" t="t" r="r" b="b"/>
            <a:pathLst>
              <a:path w="54731" h="66421" extrusionOk="0">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38"/>
          <p:cNvGrpSpPr/>
          <p:nvPr/>
        </p:nvGrpSpPr>
        <p:grpSpPr>
          <a:xfrm>
            <a:off x="6985490" y="2462014"/>
            <a:ext cx="592809" cy="405106"/>
            <a:chOff x="4987050" y="1862200"/>
            <a:chExt cx="2378850" cy="1625625"/>
          </a:xfrm>
        </p:grpSpPr>
        <p:sp>
          <p:nvSpPr>
            <p:cNvPr id="1092" name="Google Shape;1092;p38"/>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8"/>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8"/>
            <p:cNvSpPr/>
            <p:nvPr/>
          </p:nvSpPr>
          <p:spPr>
            <a:xfrm>
              <a:off x="5337475" y="1862200"/>
              <a:ext cx="2028425" cy="1625625"/>
            </a:xfrm>
            <a:custGeom>
              <a:avLst/>
              <a:gdLst/>
              <a:ahLst/>
              <a:cxnLst/>
              <a:rect l="l" t="t" r="r" b="b"/>
              <a:pathLst>
                <a:path w="81137" h="65025" extrusionOk="0">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 name="Google Shape;1097;p38"/>
          <p:cNvSpPr txBox="1">
            <a:spLocks noGrp="1"/>
          </p:cNvSpPr>
          <p:nvPr>
            <p:ph type="ctrTitle" idx="4294967295"/>
          </p:nvPr>
        </p:nvSpPr>
        <p:spPr>
          <a:xfrm rot="-5400000">
            <a:off x="459344" y="2559100"/>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MARS</a:t>
            </a:r>
            <a:endParaRPr sz="1400">
              <a:solidFill>
                <a:srgbClr val="0E2A47"/>
              </a:solidFill>
            </a:endParaRPr>
          </a:p>
        </p:txBody>
      </p:sp>
      <p:sp>
        <p:nvSpPr>
          <p:cNvPr id="1098" name="Google Shape;1098;p38"/>
          <p:cNvSpPr txBox="1">
            <a:spLocks noGrp="1"/>
          </p:cNvSpPr>
          <p:nvPr>
            <p:ph type="ctrTitle" idx="4294967295"/>
          </p:nvPr>
        </p:nvSpPr>
        <p:spPr>
          <a:xfrm>
            <a:off x="3545069" y="37976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MERCURY</a:t>
            </a:r>
            <a:endParaRPr sz="1400">
              <a:solidFill>
                <a:srgbClr val="0E2A47"/>
              </a:solidFill>
            </a:endParaRPr>
          </a:p>
        </p:txBody>
      </p:sp>
      <p:sp>
        <p:nvSpPr>
          <p:cNvPr id="1099" name="Google Shape;1099;p38"/>
          <p:cNvSpPr txBox="1">
            <a:spLocks noGrp="1"/>
          </p:cNvSpPr>
          <p:nvPr>
            <p:ph type="ctrTitle" idx="4294967295"/>
          </p:nvPr>
        </p:nvSpPr>
        <p:spPr>
          <a:xfrm>
            <a:off x="6243906" y="28227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VENUS</a:t>
            </a:r>
            <a:endParaRPr sz="1400">
              <a:solidFill>
                <a:srgbClr val="0E2A47"/>
              </a:solidFill>
            </a:endParaRPr>
          </a:p>
        </p:txBody>
      </p:sp>
      <p:sp>
        <p:nvSpPr>
          <p:cNvPr id="1100" name="Google Shape;1100;p38"/>
          <p:cNvSpPr txBox="1">
            <a:spLocks noGrp="1"/>
          </p:cNvSpPr>
          <p:nvPr>
            <p:ph type="subTitle" idx="4294967295"/>
          </p:nvPr>
        </p:nvSpPr>
        <p:spPr>
          <a:xfrm>
            <a:off x="1103187"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101" name="Google Shape;1101;p38"/>
          <p:cNvSpPr txBox="1">
            <a:spLocks noGrp="1"/>
          </p:cNvSpPr>
          <p:nvPr>
            <p:ph type="subTitle" idx="4294967295"/>
          </p:nvPr>
        </p:nvSpPr>
        <p:spPr>
          <a:xfrm>
            <a:off x="3857487" y="1641463"/>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Mercury is the closest planet to the Sun and the smallest one in our Solar System</a:t>
            </a:r>
            <a:endParaRPr sz="900">
              <a:solidFill>
                <a:srgbClr val="FFFFFF"/>
              </a:solidFill>
            </a:endParaRPr>
          </a:p>
        </p:txBody>
      </p:sp>
      <p:sp>
        <p:nvSpPr>
          <p:cNvPr id="1102" name="Google Shape;1102;p38"/>
          <p:cNvSpPr txBox="1">
            <a:spLocks noGrp="1"/>
          </p:cNvSpPr>
          <p:nvPr>
            <p:ph type="subTitle" idx="4294967295"/>
          </p:nvPr>
        </p:nvSpPr>
        <p:spPr>
          <a:xfrm>
            <a:off x="6584862"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103" name="Google Shape;1103;p38"/>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1108" name="Google Shape;1108;p39"/>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THE TEAM</a:t>
            </a:r>
            <a:endParaRPr/>
          </a:p>
        </p:txBody>
      </p:sp>
      <p:pic>
        <p:nvPicPr>
          <p:cNvPr id="1109" name="Google Shape;1109;p39"/>
          <p:cNvPicPr preferRelativeResize="0"/>
          <p:nvPr/>
        </p:nvPicPr>
        <p:blipFill rotWithShape="1">
          <a:blip r:embed="rId3">
            <a:alphaModFix/>
          </a:blip>
          <a:srcRect l="14268" r="27494"/>
          <a:stretch/>
        </p:blipFill>
        <p:spPr>
          <a:xfrm>
            <a:off x="311712" y="1453300"/>
            <a:ext cx="1289125" cy="3309202"/>
          </a:xfrm>
          <a:prstGeom prst="rect">
            <a:avLst/>
          </a:prstGeom>
          <a:noFill/>
          <a:ln>
            <a:noFill/>
          </a:ln>
        </p:spPr>
      </p:pic>
      <p:pic>
        <p:nvPicPr>
          <p:cNvPr id="1110" name="Google Shape;1110;p39"/>
          <p:cNvPicPr preferRelativeResize="0"/>
          <p:nvPr/>
        </p:nvPicPr>
        <p:blipFill rotWithShape="1">
          <a:blip r:embed="rId4">
            <a:alphaModFix/>
          </a:blip>
          <a:srcRect l="49703" r="24287"/>
          <a:stretch/>
        </p:blipFill>
        <p:spPr>
          <a:xfrm>
            <a:off x="3107800" y="1453300"/>
            <a:ext cx="1289126" cy="3309202"/>
          </a:xfrm>
          <a:prstGeom prst="rect">
            <a:avLst/>
          </a:prstGeom>
          <a:noFill/>
          <a:ln>
            <a:noFill/>
          </a:ln>
        </p:spPr>
      </p:pic>
      <p:pic>
        <p:nvPicPr>
          <p:cNvPr id="1111" name="Google Shape;1111;p39"/>
          <p:cNvPicPr preferRelativeResize="0"/>
          <p:nvPr/>
        </p:nvPicPr>
        <p:blipFill rotWithShape="1">
          <a:blip r:embed="rId5">
            <a:alphaModFix/>
          </a:blip>
          <a:srcRect l="37643" r="36348"/>
          <a:stretch/>
        </p:blipFill>
        <p:spPr>
          <a:xfrm>
            <a:off x="1709739" y="1453300"/>
            <a:ext cx="1289126" cy="3309202"/>
          </a:xfrm>
          <a:prstGeom prst="rect">
            <a:avLst/>
          </a:prstGeom>
          <a:noFill/>
          <a:ln>
            <a:noFill/>
          </a:ln>
        </p:spPr>
      </p:pic>
      <p:cxnSp>
        <p:nvCxnSpPr>
          <p:cNvPr id="1112" name="Google Shape;1112;p39"/>
          <p:cNvCxnSpPr/>
          <p:nvPr/>
        </p:nvCxnSpPr>
        <p:spPr>
          <a:xfrm>
            <a:off x="4038600" y="1905000"/>
            <a:ext cx="1457400" cy="0"/>
          </a:xfrm>
          <a:prstGeom prst="straightConnector1">
            <a:avLst/>
          </a:prstGeom>
          <a:noFill/>
          <a:ln w="28575" cap="flat" cmpd="sng">
            <a:solidFill>
              <a:srgbClr val="FFFFFF"/>
            </a:solidFill>
            <a:prstDash val="solid"/>
            <a:round/>
            <a:headEnd type="oval" w="med" len="med"/>
            <a:tailEnd type="oval" w="med" len="med"/>
          </a:ln>
        </p:spPr>
      </p:cxnSp>
      <p:cxnSp>
        <p:nvCxnSpPr>
          <p:cNvPr id="1113" name="Google Shape;1113;p39"/>
          <p:cNvCxnSpPr/>
          <p:nvPr/>
        </p:nvCxnSpPr>
        <p:spPr>
          <a:xfrm>
            <a:off x="2714700" y="2971800"/>
            <a:ext cx="2781300" cy="0"/>
          </a:xfrm>
          <a:prstGeom prst="straightConnector1">
            <a:avLst/>
          </a:prstGeom>
          <a:noFill/>
          <a:ln w="28575" cap="flat" cmpd="sng">
            <a:solidFill>
              <a:srgbClr val="FFFFFF"/>
            </a:solidFill>
            <a:prstDash val="solid"/>
            <a:round/>
            <a:headEnd type="oval" w="med" len="med"/>
            <a:tailEnd type="oval" w="med" len="med"/>
          </a:ln>
        </p:spPr>
      </p:cxnSp>
      <p:cxnSp>
        <p:nvCxnSpPr>
          <p:cNvPr id="1114" name="Google Shape;1114;p39"/>
          <p:cNvCxnSpPr/>
          <p:nvPr/>
        </p:nvCxnSpPr>
        <p:spPr>
          <a:xfrm>
            <a:off x="1152600" y="4038600"/>
            <a:ext cx="4343400" cy="0"/>
          </a:xfrm>
          <a:prstGeom prst="straightConnector1">
            <a:avLst/>
          </a:prstGeom>
          <a:noFill/>
          <a:ln w="28575" cap="flat" cmpd="sng">
            <a:solidFill>
              <a:srgbClr val="FFFFFF"/>
            </a:solidFill>
            <a:prstDash val="solid"/>
            <a:round/>
            <a:headEnd type="oval" w="med" len="med"/>
            <a:tailEnd type="oval" w="med" len="med"/>
          </a:ln>
        </p:spPr>
      </p:cxnSp>
      <p:sp>
        <p:nvSpPr>
          <p:cNvPr id="1115" name="Google Shape;1115;p39"/>
          <p:cNvSpPr txBox="1">
            <a:spLocks noGrp="1"/>
          </p:cNvSpPr>
          <p:nvPr>
            <p:ph type="subTitle" idx="4294967295"/>
          </p:nvPr>
        </p:nvSpPr>
        <p:spPr>
          <a:xfrm>
            <a:off x="5745892" y="19050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6" name="Google Shape;1116;p39"/>
          <p:cNvSpPr txBox="1">
            <a:spLocks noGrp="1"/>
          </p:cNvSpPr>
          <p:nvPr>
            <p:ph type="subTitle" idx="4294967295"/>
          </p:nvPr>
        </p:nvSpPr>
        <p:spPr>
          <a:xfrm>
            <a:off x="5745892" y="29718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7" name="Google Shape;1117;p39"/>
          <p:cNvSpPr txBox="1">
            <a:spLocks noGrp="1"/>
          </p:cNvSpPr>
          <p:nvPr>
            <p:ph type="subTitle" idx="4294967295"/>
          </p:nvPr>
        </p:nvSpPr>
        <p:spPr>
          <a:xfrm>
            <a:off x="5745892" y="40386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8" name="Google Shape;1118;p39"/>
          <p:cNvSpPr txBox="1">
            <a:spLocks noGrp="1"/>
          </p:cNvSpPr>
          <p:nvPr>
            <p:ph type="ctrTitle" idx="4294967295"/>
          </p:nvPr>
        </p:nvSpPr>
        <p:spPr>
          <a:xfrm>
            <a:off x="5745906" y="17087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JENNA DOE</a:t>
            </a:r>
            <a:endParaRPr sz="1000">
              <a:solidFill>
                <a:srgbClr val="FFFFFF"/>
              </a:solidFill>
            </a:endParaRPr>
          </a:p>
        </p:txBody>
      </p:sp>
      <p:sp>
        <p:nvSpPr>
          <p:cNvPr id="1119" name="Google Shape;1119;p39"/>
          <p:cNvSpPr txBox="1">
            <a:spLocks noGrp="1"/>
          </p:cNvSpPr>
          <p:nvPr>
            <p:ph type="ctrTitle" idx="4294967295"/>
          </p:nvPr>
        </p:nvSpPr>
        <p:spPr>
          <a:xfrm>
            <a:off x="5745906" y="27755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JOHN DOE</a:t>
            </a:r>
            <a:endParaRPr sz="1000">
              <a:solidFill>
                <a:srgbClr val="FFFFFF"/>
              </a:solidFill>
            </a:endParaRPr>
          </a:p>
        </p:txBody>
      </p:sp>
      <p:sp>
        <p:nvSpPr>
          <p:cNvPr id="1120" name="Google Shape;1120;p39"/>
          <p:cNvSpPr txBox="1">
            <a:spLocks noGrp="1"/>
          </p:cNvSpPr>
          <p:nvPr>
            <p:ph type="ctrTitle" idx="4294967295"/>
          </p:nvPr>
        </p:nvSpPr>
        <p:spPr>
          <a:xfrm>
            <a:off x="5745906" y="38423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JIMMY DOE</a:t>
            </a:r>
            <a:endParaRPr sz="1000">
              <a:solidFill>
                <a:srgbClr val="FFFFFF"/>
              </a:solidFill>
            </a:endParaRPr>
          </a:p>
        </p:txBody>
      </p:sp>
      <p:cxnSp>
        <p:nvCxnSpPr>
          <p:cNvPr id="1121" name="Google Shape;1121;p39"/>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TABLE OF CONTENTS</a:t>
            </a:r>
            <a:endParaRPr/>
          </a:p>
        </p:txBody>
      </p:sp>
      <p:sp>
        <p:nvSpPr>
          <p:cNvPr id="219" name="Google Shape;219;p2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0" name="Google Shape;220;p23"/>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sp>
        <p:nvSpPr>
          <p:cNvPr id="221" name="Google Shape;221;p2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2" name="Google Shape;222;p23"/>
          <p:cNvSpPr txBox="1">
            <a:spLocks noGrp="1"/>
          </p:cNvSpPr>
          <p:nvPr>
            <p:ph type="title" idx="4"/>
          </p:nvPr>
        </p:nvSpPr>
        <p:spPr>
          <a:xfrm>
            <a:off x="5167125" y="27979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a:solidFill>
                <a:schemeClr val="accent1"/>
              </a:solidFill>
            </a:endParaRPr>
          </a:p>
        </p:txBody>
      </p:sp>
      <p:sp>
        <p:nvSpPr>
          <p:cNvPr id="223" name="Google Shape;223;p2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4" name="Google Shape;224;p23"/>
          <p:cNvSpPr txBox="1">
            <a:spLocks noGrp="1"/>
          </p:cNvSpPr>
          <p:nvPr>
            <p:ph type="title" idx="6"/>
          </p:nvPr>
        </p:nvSpPr>
        <p:spPr>
          <a:xfrm>
            <a:off x="5167125" y="369470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06</a:t>
            </a:r>
            <a:endParaRPr>
              <a:solidFill>
                <a:schemeClr val="accent1"/>
              </a:solidFill>
            </a:endParaRPr>
          </a:p>
        </p:txBody>
      </p:sp>
      <p:sp>
        <p:nvSpPr>
          <p:cNvPr id="225" name="Google Shape;225;p2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chemeClr val="accent1"/>
                </a:solidFill>
              </a:rPr>
              <a:t>Here you could describe</a:t>
            </a:r>
            <a:endParaRPr>
              <a:solidFill>
                <a:schemeClr val="accent1"/>
              </a:solidFill>
            </a:endParaRPr>
          </a:p>
          <a:p>
            <a:pPr marL="0" lvl="0" indent="0" algn="r" rtl="0">
              <a:spcBef>
                <a:spcPts val="0"/>
              </a:spcBef>
              <a:spcAft>
                <a:spcPts val="0"/>
              </a:spcAft>
              <a:buNone/>
            </a:pPr>
            <a:r>
              <a:rPr lang="es">
                <a:solidFill>
                  <a:schemeClr val="accent1"/>
                </a:solidFill>
              </a:rPr>
              <a:t>the topic of the section</a:t>
            </a:r>
            <a:endParaRPr>
              <a:solidFill>
                <a:schemeClr val="accent1"/>
              </a:solidFill>
            </a:endParaRPr>
          </a:p>
        </p:txBody>
      </p:sp>
      <p:sp>
        <p:nvSpPr>
          <p:cNvPr id="226" name="Google Shape;226;p23"/>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227" name="Google Shape;227;p2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r"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8" name="Google Shape;228;p23"/>
          <p:cNvSpPr txBox="1">
            <a:spLocks noGrp="1"/>
          </p:cNvSpPr>
          <p:nvPr>
            <p:ph type="title" idx="13"/>
          </p:nvPr>
        </p:nvSpPr>
        <p:spPr>
          <a:xfrm>
            <a:off x="2827575" y="2797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02</a:t>
            </a:r>
            <a:endParaRPr>
              <a:solidFill>
                <a:schemeClr val="accent1"/>
              </a:solidFill>
            </a:endParaRPr>
          </a:p>
        </p:txBody>
      </p:sp>
      <p:sp>
        <p:nvSpPr>
          <p:cNvPr id="229" name="Google Shape;229;p2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r"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30" name="Google Shape;230;p23"/>
          <p:cNvSpPr txBox="1">
            <a:spLocks noGrp="1"/>
          </p:cNvSpPr>
          <p:nvPr>
            <p:ph type="title" idx="15"/>
          </p:nvPr>
        </p:nvSpPr>
        <p:spPr>
          <a:xfrm>
            <a:off x="2827575" y="36947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231" name="Google Shape;231;p2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About the Project</a:t>
            </a:r>
            <a:endParaRPr/>
          </a:p>
        </p:txBody>
      </p:sp>
      <p:sp>
        <p:nvSpPr>
          <p:cNvPr id="232" name="Google Shape;232;p2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a:t>Major Requirements</a:t>
            </a:r>
            <a:endParaRPr/>
          </a:p>
        </p:txBody>
      </p:sp>
      <p:sp>
        <p:nvSpPr>
          <p:cNvPr id="233" name="Google Shape;233;p2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a:t>Project Goals</a:t>
            </a:r>
            <a:endParaRPr/>
          </a:p>
        </p:txBody>
      </p:sp>
      <p:sp>
        <p:nvSpPr>
          <p:cNvPr id="234" name="Google Shape;234;p2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Sneak Peek</a:t>
            </a:r>
            <a:endParaRPr/>
          </a:p>
        </p:txBody>
      </p:sp>
      <p:sp>
        <p:nvSpPr>
          <p:cNvPr id="235" name="Google Shape;235;p2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Project Stages</a:t>
            </a:r>
            <a:endParaRPr/>
          </a:p>
        </p:txBody>
      </p:sp>
      <p:sp>
        <p:nvSpPr>
          <p:cNvPr id="236" name="Google Shape;236;p2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Our Team</a:t>
            </a:r>
            <a:endParaRPr/>
          </a:p>
        </p:txBody>
      </p:sp>
      <p:sp>
        <p:nvSpPr>
          <p:cNvPr id="237" name="Google Shape;237;p23"/>
          <p:cNvSpPr/>
          <p:nvPr/>
        </p:nvSpPr>
        <p:spPr>
          <a:xfrm>
            <a:off x="3597855" y="3835194"/>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23"/>
          <p:cNvGrpSpPr/>
          <p:nvPr/>
        </p:nvGrpSpPr>
        <p:grpSpPr>
          <a:xfrm>
            <a:off x="3597856" y="2015863"/>
            <a:ext cx="428915" cy="426116"/>
            <a:chOff x="6226275" y="3911538"/>
            <a:chExt cx="900325" cy="894450"/>
          </a:xfrm>
        </p:grpSpPr>
        <p:sp>
          <p:nvSpPr>
            <p:cNvPr id="239" name="Google Shape;239;p23"/>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247;p23"/>
          <p:cNvSpPr/>
          <p:nvPr/>
        </p:nvSpPr>
        <p:spPr>
          <a:xfrm>
            <a:off x="3597844" y="2922788"/>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23"/>
          <p:cNvGrpSpPr/>
          <p:nvPr/>
        </p:nvGrpSpPr>
        <p:grpSpPr>
          <a:xfrm>
            <a:off x="5109482" y="2921464"/>
            <a:ext cx="432964" cy="431586"/>
            <a:chOff x="5812000" y="2553488"/>
            <a:chExt cx="769850" cy="767400"/>
          </a:xfrm>
        </p:grpSpPr>
        <p:sp>
          <p:nvSpPr>
            <p:cNvPr id="249" name="Google Shape;249;p23"/>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23"/>
          <p:cNvSpPr/>
          <p:nvPr/>
        </p:nvSpPr>
        <p:spPr>
          <a:xfrm>
            <a:off x="5109480" y="3832541"/>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5087875" y="208784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cxnSp>
        <p:nvCxnSpPr>
          <p:cNvPr id="257" name="Google Shape;257;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THANKS!</a:t>
            </a:r>
            <a:endParaRPr/>
          </a:p>
        </p:txBody>
      </p:sp>
      <p:sp>
        <p:nvSpPr>
          <p:cNvPr id="1127" name="Google Shape;1127;p40"/>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t>Does anyone have any question?</a:t>
            </a:r>
            <a:endParaRPr sz="1000"/>
          </a:p>
          <a:p>
            <a:pPr marL="0" lvl="0" indent="0" algn="l" rtl="0">
              <a:spcBef>
                <a:spcPts val="0"/>
              </a:spcBef>
              <a:spcAft>
                <a:spcPts val="0"/>
              </a:spcAft>
              <a:buNone/>
            </a:pPr>
            <a:endParaRPr sz="1000"/>
          </a:p>
          <a:p>
            <a:pPr marL="0" lvl="0" indent="0" algn="l" rtl="0">
              <a:spcBef>
                <a:spcPts val="0"/>
              </a:spcBef>
              <a:spcAft>
                <a:spcPts val="0"/>
              </a:spcAft>
              <a:buNone/>
            </a:pPr>
            <a:r>
              <a:rPr lang="es" sz="1000">
                <a:uFill>
                  <a:noFill/>
                </a:uFill>
                <a:hlinkClick r:id="rId3"/>
              </a:rPr>
              <a:t>addyouremail@freepik.com</a:t>
            </a:r>
            <a:endParaRPr sz="1000"/>
          </a:p>
          <a:p>
            <a:pPr marL="0" lvl="0" indent="0" algn="l" rtl="0">
              <a:spcBef>
                <a:spcPts val="0"/>
              </a:spcBef>
              <a:spcAft>
                <a:spcPts val="0"/>
              </a:spcAft>
              <a:buNone/>
            </a:pPr>
            <a:r>
              <a:rPr lang="es" sz="1000"/>
              <a:t>+91 620 421 838</a:t>
            </a:r>
            <a:endParaRPr sz="1000"/>
          </a:p>
          <a:p>
            <a:pPr marL="0" lvl="0" indent="0" algn="l" rtl="0">
              <a:spcBef>
                <a:spcPts val="0"/>
              </a:spcBef>
              <a:spcAft>
                <a:spcPts val="0"/>
              </a:spcAft>
              <a:buNone/>
            </a:pPr>
            <a:r>
              <a:rPr lang="es" sz="1000"/>
              <a:t>yourcompany.com</a:t>
            </a:r>
            <a:endParaRPr sz="1000"/>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0"/>
          <p:cNvGrpSpPr/>
          <p:nvPr/>
        </p:nvGrpSpPr>
        <p:grpSpPr>
          <a:xfrm>
            <a:off x="4077226" y="3526070"/>
            <a:ext cx="137636" cy="137629"/>
            <a:chOff x="266768" y="1721375"/>
            <a:chExt cx="397907" cy="397887"/>
          </a:xfrm>
        </p:grpSpPr>
        <p:sp>
          <p:nvSpPr>
            <p:cNvPr id="1270" name="Google Shape;1270;p4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0"/>
          <p:cNvGrpSpPr/>
          <p:nvPr/>
        </p:nvGrpSpPr>
        <p:grpSpPr>
          <a:xfrm>
            <a:off x="4268945" y="3526070"/>
            <a:ext cx="137622" cy="137629"/>
            <a:chOff x="864491" y="1723250"/>
            <a:chExt cx="397866" cy="397887"/>
          </a:xfrm>
        </p:grpSpPr>
        <p:sp>
          <p:nvSpPr>
            <p:cNvPr id="1273" name="Google Shape;1273;p4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 name="Google Shape;1276;p40"/>
          <p:cNvSpPr/>
          <p:nvPr/>
        </p:nvSpPr>
        <p:spPr>
          <a:xfrm>
            <a:off x="4460678" y="3526139"/>
            <a:ext cx="168752" cy="13763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sp>
        <p:nvSpPr>
          <p:cNvPr id="1281" name="Google Shape;1281;p41"/>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CREDITS</a:t>
            </a:r>
            <a:endParaRPr/>
          </a:p>
        </p:txBody>
      </p:sp>
      <p:sp>
        <p:nvSpPr>
          <p:cNvPr id="1282" name="Google Shape;1282;p41"/>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a:solidFill>
                <a:schemeClr val="dk1"/>
              </a:solidFill>
            </a:endParaRPr>
          </a:p>
          <a:p>
            <a:pPr marL="241300" lvl="0" indent="0" algn="l" rtl="0">
              <a:spcBef>
                <a:spcPts val="300"/>
              </a:spcBef>
              <a:spcAft>
                <a:spcPts val="0"/>
              </a:spcAft>
              <a:buClr>
                <a:schemeClr val="dk1"/>
              </a:buClr>
              <a:buSzPts val="1100"/>
              <a:buFont typeface="Arial"/>
              <a:buNone/>
            </a:pPr>
            <a:endParaRPr>
              <a:solidFill>
                <a:schemeClr val="dk1"/>
              </a:solidFill>
            </a:endParaRPr>
          </a:p>
          <a:p>
            <a:pPr marL="241300" lvl="0" indent="-190500" algn="l" rtl="0">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Images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a:solidFill>
                <a:schemeClr val="dk1"/>
              </a:solidFill>
            </a:endParaRPr>
          </a:p>
          <a:p>
            <a:pPr marL="0" lvl="0" indent="0" algn="l" rtl="0">
              <a:spcBef>
                <a:spcPts val="0"/>
              </a:spcBef>
              <a:spcAft>
                <a:spcPts val="1600"/>
              </a:spcAft>
              <a:buNone/>
            </a:pPr>
            <a:endParaRPr>
              <a:solidFill>
                <a:schemeClr val="dk1"/>
              </a:solidFill>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8FFD5"/>
        </a:solidFill>
        <a:effectLst/>
      </p:bgPr>
    </p:bg>
    <p:spTree>
      <p:nvGrpSpPr>
        <p:cNvPr id="1" name="Shape 1286"/>
        <p:cNvGrpSpPr/>
        <p:nvPr/>
      </p:nvGrpSpPr>
      <p:grpSpPr>
        <a:xfrm>
          <a:off x="0" y="0"/>
          <a:ext cx="0" cy="0"/>
          <a:chOff x="0" y="0"/>
          <a:chExt cx="0" cy="0"/>
        </a:xfrm>
      </p:grpSpPr>
      <p:sp>
        <p:nvSpPr>
          <p:cNvPr id="1287" name="Google Shape;1287;p42"/>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RESOURCES</a:t>
            </a:r>
            <a:endParaRPr/>
          </a:p>
        </p:txBody>
      </p:sp>
      <p:sp>
        <p:nvSpPr>
          <p:cNvPr id="1288" name="Google Shape;1288;p42"/>
          <p:cNvSpPr txBox="1">
            <a:spLocks noGrp="1"/>
          </p:cNvSpPr>
          <p:nvPr>
            <p:ph type="body" idx="1"/>
          </p:nvPr>
        </p:nvSpPr>
        <p:spPr>
          <a:xfrm>
            <a:off x="810000" y="1630550"/>
            <a:ext cx="8520600" cy="3416400"/>
          </a:xfrm>
          <a:prstGeom prst="rect">
            <a:avLst/>
          </a:prstGeom>
          <a:noFill/>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marL="0" lvl="0" indent="0" algn="l" rtl="0">
              <a:lnSpc>
                <a:spcPct val="100000"/>
              </a:lnSpc>
              <a:spcBef>
                <a:spcPts val="300"/>
              </a:spcBef>
              <a:spcAft>
                <a:spcPts val="0"/>
              </a:spcAft>
              <a:buNone/>
            </a:pPr>
            <a:endParaRPr>
              <a:solidFill>
                <a:srgbClr val="1EFFC1"/>
              </a:solidFill>
            </a:endParaRPr>
          </a:p>
          <a:p>
            <a:pPr marL="0" lvl="0" indent="0" algn="l" rtl="0">
              <a:spcBef>
                <a:spcPts val="0"/>
              </a:spcBef>
              <a:spcAft>
                <a:spcPts val="0"/>
              </a:spcAft>
              <a:buNone/>
            </a:pPr>
            <a:r>
              <a:rPr lang="es"/>
              <a:t>PHOTOS</a:t>
            </a:r>
            <a:endParaRPr/>
          </a:p>
          <a:p>
            <a:pPr marL="457200" lvl="0" indent="-279400" algn="l" rtl="0">
              <a:spcBef>
                <a:spcPts val="1600"/>
              </a:spcBef>
              <a:spcAft>
                <a:spcPts val="0"/>
              </a:spcAft>
              <a:buSzPts val="800"/>
              <a:buChar char="●"/>
            </a:pPr>
            <a:r>
              <a:rPr lang="es">
                <a:uFill>
                  <a:noFill/>
                </a:uFill>
                <a:hlinkClick r:id="rId3"/>
              </a:rPr>
              <a:t>Young businessman with hands in his pocket talking on mobile phone</a:t>
            </a:r>
            <a:endParaRPr/>
          </a:p>
          <a:p>
            <a:pPr marL="457200" lvl="0" indent="-279400" algn="l" rtl="0">
              <a:spcBef>
                <a:spcPts val="0"/>
              </a:spcBef>
              <a:spcAft>
                <a:spcPts val="0"/>
              </a:spcAft>
              <a:buSzPts val="800"/>
              <a:buChar char="●"/>
            </a:pPr>
            <a:r>
              <a:rPr lang="es">
                <a:uFill>
                  <a:noFill/>
                </a:uFill>
                <a:hlinkClick r:id="rId4"/>
              </a:rPr>
              <a:t>Smiling ethnic woman with gray laptop</a:t>
            </a:r>
            <a:endParaRPr/>
          </a:p>
          <a:p>
            <a:pPr marL="457200" lvl="0" indent="-279400" algn="l" rtl="0">
              <a:spcBef>
                <a:spcPts val="0"/>
              </a:spcBef>
              <a:spcAft>
                <a:spcPts val="0"/>
              </a:spcAft>
              <a:buSzPts val="800"/>
              <a:buChar char="●"/>
            </a:pPr>
            <a:r>
              <a:rPr lang="es">
                <a:uFill>
                  <a:noFill/>
                </a:uFill>
                <a:hlinkClick r:id="rId5"/>
              </a:rPr>
              <a:t>Smiling young man busy in texting message to someon</a:t>
            </a:r>
            <a:r>
              <a:rPr lang="es"/>
              <a:t>e</a:t>
            </a:r>
            <a:endParaRPr/>
          </a:p>
          <a:p>
            <a:pPr marL="0" lvl="0" indent="0" algn="l" rtl="0">
              <a:lnSpc>
                <a:spcPct val="100000"/>
              </a:lnSpc>
              <a:spcBef>
                <a:spcPts val="1600"/>
              </a:spcBef>
              <a:spcAft>
                <a:spcPts val="0"/>
              </a:spcAft>
              <a:buNone/>
            </a:pPr>
            <a:r>
              <a:rPr lang="es"/>
              <a:t>VECTORS</a:t>
            </a:r>
            <a:endParaRPr/>
          </a:p>
          <a:p>
            <a:pPr marL="0" lvl="0" indent="0" algn="l" rtl="0">
              <a:lnSpc>
                <a:spcPct val="100000"/>
              </a:lnSpc>
              <a:spcBef>
                <a:spcPts val="0"/>
              </a:spcBef>
              <a:spcAft>
                <a:spcPts val="0"/>
              </a:spcAft>
              <a:buNone/>
            </a:pPr>
            <a:endParaRPr/>
          </a:p>
          <a:p>
            <a:pPr marL="457200" lvl="0" indent="-279400" algn="l" rtl="0">
              <a:lnSpc>
                <a:spcPct val="100000"/>
              </a:lnSpc>
              <a:spcBef>
                <a:spcPts val="0"/>
              </a:spcBef>
              <a:spcAft>
                <a:spcPts val="0"/>
              </a:spcAft>
              <a:buSzPts val="800"/>
              <a:buChar char="●"/>
            </a:pPr>
            <a:r>
              <a:rPr lang="es">
                <a:uFill>
                  <a:noFill/>
                </a:uFill>
                <a:hlinkClick r:id="rId6"/>
              </a:rPr>
              <a:t>Flat computer engineering concept</a:t>
            </a:r>
            <a:endParaRPr/>
          </a:p>
          <a:p>
            <a:pPr marL="457200" lvl="0" indent="-279400" algn="l" rtl="0">
              <a:lnSpc>
                <a:spcPct val="100000"/>
              </a:lnSpc>
              <a:spcBef>
                <a:spcPts val="0"/>
              </a:spcBef>
              <a:spcAft>
                <a:spcPts val="0"/>
              </a:spcAft>
              <a:buSzPts val="800"/>
              <a:buChar char="●"/>
            </a:pPr>
            <a:r>
              <a:rPr lang="es">
                <a:uFill>
                  <a:noFill/>
                </a:uFill>
                <a:hlinkClick r:id="rId7"/>
              </a:rPr>
              <a:t>Circuit of user experience</a:t>
            </a:r>
            <a:endParaRPr/>
          </a:p>
          <a:p>
            <a:pPr marL="457200" lvl="0" indent="-279400" algn="l" rtl="0">
              <a:lnSpc>
                <a:spcPct val="100000"/>
              </a:lnSpc>
              <a:spcBef>
                <a:spcPts val="0"/>
              </a:spcBef>
              <a:spcAft>
                <a:spcPts val="0"/>
              </a:spcAft>
              <a:buSzPts val="800"/>
              <a:buChar char="●"/>
            </a:pPr>
            <a:r>
              <a:rPr lang="es">
                <a:uFill>
                  <a:noFill/>
                </a:uFill>
                <a:hlinkClick r:id="rId8"/>
              </a:rPr>
              <a:t>Timeline infographic</a:t>
            </a:r>
            <a:endParaRPr/>
          </a:p>
          <a:p>
            <a:pPr marL="457200" lvl="0" indent="-279400" algn="l" rtl="0">
              <a:lnSpc>
                <a:spcPct val="100000"/>
              </a:lnSpc>
              <a:spcBef>
                <a:spcPts val="0"/>
              </a:spcBef>
              <a:spcAft>
                <a:spcPts val="0"/>
              </a:spcAft>
              <a:buSzPts val="800"/>
              <a:buChar char="●"/>
            </a:pPr>
            <a:r>
              <a:rPr lang="es">
                <a:uFill>
                  <a:noFill/>
                </a:uFill>
                <a:hlinkClick r:id="rId9"/>
              </a:rPr>
              <a:t>Logotype collection</a:t>
            </a:r>
            <a:endParaRPr/>
          </a:p>
          <a:p>
            <a:pPr marL="457200" lvl="0" indent="-279400" algn="l" rtl="0">
              <a:lnSpc>
                <a:spcPct val="100000"/>
              </a:lnSpc>
              <a:spcBef>
                <a:spcPts val="0"/>
              </a:spcBef>
              <a:spcAft>
                <a:spcPts val="0"/>
              </a:spcAft>
              <a:buSzPts val="800"/>
              <a:buChar char="●"/>
            </a:pPr>
            <a:r>
              <a:rPr lang="es">
                <a:uFill>
                  <a:noFill/>
                </a:uFill>
                <a:hlinkClick r:id="rId10"/>
              </a:rPr>
              <a:t>Flat social media multimedia player templa</a:t>
            </a:r>
            <a:endParaRPr/>
          </a:p>
          <a:p>
            <a:pPr marL="457200" lvl="0" indent="-279400" algn="l" rtl="0">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1">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ology logo template collection</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Digital marketing landing page template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Colorful responsive landing page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Modern web design concept with hand drawn style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App development concept with flat design</a:t>
            </a:r>
            <a:endParaRPr>
              <a:solidFill>
                <a:srgbClr val="48FFD5"/>
              </a:solidFill>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2"/>
        <p:cNvGrpSpPr/>
        <p:nvPr/>
      </p:nvGrpSpPr>
      <p:grpSpPr>
        <a:xfrm>
          <a:off x="0" y="0"/>
          <a:ext cx="0" cy="0"/>
          <a:chOff x="0" y="0"/>
          <a:chExt cx="0" cy="0"/>
        </a:xfrm>
      </p:grpSpPr>
      <p:sp>
        <p:nvSpPr>
          <p:cNvPr id="1293" name="Google Shape;1293;p4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4" name="Google Shape;1294;p4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lang="es" b="1" u="sng">
                <a:solidFill>
                  <a:srgbClr val="869FB2"/>
                </a:solidFill>
                <a:latin typeface="Arial"/>
                <a:ea typeface="Arial"/>
                <a:cs typeface="Arial"/>
                <a:sym typeface="Arial"/>
              </a:rPr>
              <a:t>S</a:t>
            </a:r>
            <a:r>
              <a:rPr lang="es" sz="1200" b="1" u="sng">
                <a:solidFill>
                  <a:srgbClr val="869FB2"/>
                </a:solid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a:t>
            </a:r>
            <a:r>
              <a:rPr lang="es" sz="1200" u="sng">
                <a:solidFill>
                  <a:schemeClr val="lt1"/>
                </a:solidFill>
                <a:latin typeface="Arial"/>
                <a:ea typeface="Arial"/>
                <a:cs typeface="Arial"/>
                <a:sym typeface="Arial"/>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 </a:t>
            </a:r>
            <a:r>
              <a:rPr lang="es" sz="1200">
                <a:solidFill>
                  <a:srgbClr val="FFFFFF"/>
                </a:solidFill>
                <a:latin typeface="Arial"/>
                <a:ea typeface="Arial"/>
                <a:cs typeface="Arial"/>
                <a:sym typeface="Arial"/>
              </a:rPr>
              <a:t>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95" name="Google Shape;1295;p4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s" sz="1200" u="sng">
                <a:solidFill>
                  <a:srgbClr val="869FB2"/>
                </a:solidFill>
                <a:latin typeface="Arial"/>
                <a:ea typeface="Arial"/>
                <a:cs typeface="Arial"/>
                <a:sym typeface="Aria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9"/>
        <p:cNvGrpSpPr/>
        <p:nvPr/>
      </p:nvGrpSpPr>
      <p:grpSpPr>
        <a:xfrm>
          <a:off x="0" y="0"/>
          <a:ext cx="0" cy="0"/>
          <a:chOff x="0" y="0"/>
          <a:chExt cx="0" cy="0"/>
        </a:xfrm>
      </p:grpSpPr>
      <p:sp>
        <p:nvSpPr>
          <p:cNvPr id="1300" name="Google Shape;1300;p4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301" name="Google Shape;1301;p4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302" name="Google Shape;1302;p4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marL="0" lvl="0" indent="0" algn="ctr" rtl="0">
              <a:spcBef>
                <a:spcPts val="0"/>
              </a:spcBef>
              <a:spcAft>
                <a:spcPts val="0"/>
              </a:spcAft>
              <a:buNone/>
            </a:pPr>
            <a:endParaRPr>
              <a:solidFill>
                <a:srgbClr val="435D74"/>
              </a:solidFill>
              <a:latin typeface="Arial"/>
              <a:ea typeface="Arial"/>
              <a:cs typeface="Arial"/>
              <a:sym typeface="Arial"/>
            </a:endParaRPr>
          </a:p>
          <a:p>
            <a:pPr marL="0" lvl="0" indent="0" algn="ctr" rtl="0">
              <a:spcBef>
                <a:spcPts val="0"/>
              </a:spcBef>
              <a:spcAft>
                <a:spcPts val="0"/>
              </a:spcAft>
              <a:buNone/>
            </a:pPr>
            <a:r>
              <a:rPr lang="es" b="1">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303" name="Google Shape;1303;p44"/>
          <p:cNvGrpSpPr/>
          <p:nvPr/>
        </p:nvGrpSpPr>
        <p:grpSpPr>
          <a:xfrm>
            <a:off x="3177913" y="3550879"/>
            <a:ext cx="760615" cy="724862"/>
            <a:chOff x="2072503" y="3521476"/>
            <a:chExt cx="791400" cy="754200"/>
          </a:xfrm>
        </p:grpSpPr>
        <p:sp>
          <p:nvSpPr>
            <p:cNvPr id="1304" name="Google Shape;1304;p44"/>
            <p:cNvSpPr/>
            <p:nvPr/>
          </p:nvSpPr>
          <p:spPr>
            <a:xfrm>
              <a:off x="2072503" y="3521476"/>
              <a:ext cx="791400" cy="754200"/>
            </a:xfrm>
            <a:prstGeom prst="roundRect">
              <a:avLst>
                <a:gd name="adj" fmla="val 16667"/>
              </a:avLst>
            </a:prstGeom>
            <a:solidFill>
              <a:srgbClr val="48FFD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u="sng">
                <a:solidFill>
                  <a:srgbClr val="434343"/>
                </a:solidFill>
              </a:endParaRPr>
            </a:p>
          </p:txBody>
        </p:sp>
        <p:sp>
          <p:nvSpPr>
            <p:cNvPr id="1305" name="Google Shape;1305;p44"/>
            <p:cNvSpPr txBox="1"/>
            <p:nvPr/>
          </p:nvSpPr>
          <p:spPr>
            <a:xfrm>
              <a:off x="207250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6" name="Google Shape;1306;p44"/>
          <p:cNvGrpSpPr/>
          <p:nvPr/>
        </p:nvGrpSpPr>
        <p:grpSpPr>
          <a:xfrm>
            <a:off x="4198448" y="3550879"/>
            <a:ext cx="760615" cy="724862"/>
            <a:chOff x="3134343" y="3521476"/>
            <a:chExt cx="791400" cy="754200"/>
          </a:xfrm>
        </p:grpSpPr>
        <p:sp>
          <p:nvSpPr>
            <p:cNvPr id="1307" name="Google Shape;1307;p44"/>
            <p:cNvSpPr/>
            <p:nvPr/>
          </p:nvSpPr>
          <p:spPr>
            <a:xfrm>
              <a:off x="3134343" y="3521476"/>
              <a:ext cx="791400" cy="754200"/>
            </a:xfrm>
            <a:prstGeom prst="roundRect">
              <a:avLst>
                <a:gd name="adj" fmla="val 16667"/>
              </a:avLst>
            </a:prstGeom>
            <a:solidFill>
              <a:srgbClr val="0E2A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8" name="Google Shape;1308;p44"/>
            <p:cNvSpPr txBox="1"/>
            <p:nvPr/>
          </p:nvSpPr>
          <p:spPr>
            <a:xfrm>
              <a:off x="3140610" y="3678506"/>
              <a:ext cx="776700" cy="440100"/>
            </a:xfrm>
            <a:prstGeom prst="rect">
              <a:avLst/>
            </a:prstGeom>
            <a:solidFill>
              <a:srgbClr val="0E2A4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9" name="Google Shape;1309;p44"/>
          <p:cNvGrpSpPr/>
          <p:nvPr/>
        </p:nvGrpSpPr>
        <p:grpSpPr>
          <a:xfrm>
            <a:off x="5205473" y="3550879"/>
            <a:ext cx="760615" cy="724862"/>
            <a:chOff x="3134343" y="3521476"/>
            <a:chExt cx="791400" cy="754200"/>
          </a:xfrm>
        </p:grpSpPr>
        <p:sp>
          <p:nvSpPr>
            <p:cNvPr id="1310" name="Google Shape;1310;p44"/>
            <p:cNvSpPr/>
            <p:nvPr/>
          </p:nvSpPr>
          <p:spPr>
            <a:xfrm>
              <a:off x="3134343" y="3521476"/>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1" name="Google Shape;1311;p44"/>
            <p:cNvSpPr txBox="1"/>
            <p:nvPr/>
          </p:nvSpPr>
          <p:spPr>
            <a:xfrm>
              <a:off x="3134343" y="3678514"/>
              <a:ext cx="791400" cy="4401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
        <p:cNvGrpSpPr/>
        <p:nvPr/>
      </p:nvGrpSpPr>
      <p:grpSpPr>
        <a:xfrm>
          <a:off x="0" y="0"/>
          <a:ext cx="0" cy="0"/>
          <a:chOff x="0" y="0"/>
          <a:chExt cx="0" cy="0"/>
        </a:xfrm>
      </p:grpSpPr>
      <p:sp>
        <p:nvSpPr>
          <p:cNvPr id="1316" name="Google Shape;1316;p45"/>
          <p:cNvSpPr txBox="1">
            <a:spLocks noGrp="1"/>
          </p:cNvSpPr>
          <p:nvPr>
            <p:ph type="title" idx="4294967295"/>
          </p:nvPr>
        </p:nvSpPr>
        <p:spPr>
          <a:xfrm>
            <a:off x="1048350" y="7589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Storyset</a:t>
            </a:r>
            <a:endParaRPr>
              <a:solidFill>
                <a:srgbClr val="FFFFFF"/>
              </a:solidFill>
              <a:latin typeface="Arial"/>
              <a:ea typeface="Arial"/>
              <a:cs typeface="Arial"/>
              <a:sym typeface="Arial"/>
            </a:endParaRPr>
          </a:p>
        </p:txBody>
      </p:sp>
      <p:sp>
        <p:nvSpPr>
          <p:cNvPr id="1317" name="Google Shape;1317;p45"/>
          <p:cNvSpPr txBox="1"/>
          <p:nvPr/>
        </p:nvSpPr>
        <p:spPr>
          <a:xfrm>
            <a:off x="1044250" y="1279300"/>
            <a:ext cx="7047300" cy="758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 sz="1100">
                <a:solidFill>
                  <a:srgbClr val="869FB2"/>
                </a:solidFill>
              </a:rPr>
              <a:t> </a:t>
            </a:r>
            <a:r>
              <a:rPr lang="es"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How it Works.</a:t>
            </a:r>
            <a:endParaRPr sz="1100">
              <a:solidFill>
                <a:srgbClr val="869FB2"/>
              </a:solidFill>
            </a:endParaRPr>
          </a:p>
        </p:txBody>
      </p:sp>
      <p:pic>
        <p:nvPicPr>
          <p:cNvPr id="1318" name="Google Shape;1318;p4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319" name="Google Shape;1319;p4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a:solidFill>
                <a:srgbClr val="869FB2"/>
              </a:solidFill>
            </a:endParaRPr>
          </a:p>
        </p:txBody>
      </p:sp>
      <p:sp>
        <p:nvSpPr>
          <p:cNvPr id="1320" name="Google Shape;1320;p4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a:solidFill>
                <a:srgbClr val="869FB2"/>
              </a:solidFill>
            </a:endParaRPr>
          </a:p>
        </p:txBody>
      </p:sp>
      <p:sp>
        <p:nvSpPr>
          <p:cNvPr id="1321" name="Google Shape;1321;p4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a:solidFill>
                <a:srgbClr val="869FB2"/>
              </a:solidFill>
            </a:endParaRPr>
          </a:p>
        </p:txBody>
      </p:sp>
      <p:sp>
        <p:nvSpPr>
          <p:cNvPr id="1322" name="Google Shape;1322;p4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a:solidFill>
                <a:srgbClr val="869FB2"/>
              </a:solidFill>
            </a:endParaRPr>
          </a:p>
        </p:txBody>
      </p:sp>
      <p:pic>
        <p:nvPicPr>
          <p:cNvPr id="1323" name="Google Shape;1323;p4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324" name="Google Shape;1324;p4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325" name="Google Shape;1325;p4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326" name="Google Shape;1326;p4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327" name="Google Shape;1327;p4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Cuate</a:t>
            </a:r>
            <a:endParaRPr>
              <a:solidFill>
                <a:srgbClr val="869FB2"/>
              </a:solidFill>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1"/>
        <p:cNvGrpSpPr/>
        <p:nvPr/>
      </p:nvGrpSpPr>
      <p:grpSpPr>
        <a:xfrm>
          <a:off x="0" y="0"/>
          <a:ext cx="0" cy="0"/>
          <a:chOff x="0" y="0"/>
          <a:chExt cx="0" cy="0"/>
        </a:xfrm>
      </p:grpSpPr>
      <p:sp>
        <p:nvSpPr>
          <p:cNvPr id="1332" name="Google Shape;1332;p46"/>
          <p:cNvSpPr txBox="1"/>
          <p:nvPr/>
        </p:nvSpPr>
        <p:spPr>
          <a:xfrm>
            <a:off x="1068100" y="1354053"/>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s" sz="1100">
                <a:solidFill>
                  <a:srgbClr val="FFFFFF"/>
                </a:solidFill>
              </a:rPr>
              <a:t> on Slidesgo.</a:t>
            </a:r>
            <a:endParaRPr sz="1100">
              <a:solidFill>
                <a:srgbClr val="FFFFFF"/>
              </a:solidFill>
            </a:endParaRPr>
          </a:p>
        </p:txBody>
      </p:sp>
      <p:grpSp>
        <p:nvGrpSpPr>
          <p:cNvPr id="1333" name="Google Shape;1333;p46"/>
          <p:cNvGrpSpPr/>
          <p:nvPr/>
        </p:nvGrpSpPr>
        <p:grpSpPr>
          <a:xfrm>
            <a:off x="5082708" y="3095784"/>
            <a:ext cx="442841" cy="514271"/>
            <a:chOff x="4727025" y="1332775"/>
            <a:chExt cx="59900" cy="69625"/>
          </a:xfrm>
        </p:grpSpPr>
        <p:sp>
          <p:nvSpPr>
            <p:cNvPr id="1334" name="Google Shape;1334;p4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46"/>
          <p:cNvGrpSpPr/>
          <p:nvPr/>
        </p:nvGrpSpPr>
        <p:grpSpPr>
          <a:xfrm>
            <a:off x="5758025" y="2343272"/>
            <a:ext cx="500909" cy="500899"/>
            <a:chOff x="4820425" y="1329900"/>
            <a:chExt cx="70175" cy="70350"/>
          </a:xfrm>
        </p:grpSpPr>
        <p:sp>
          <p:nvSpPr>
            <p:cNvPr id="1337" name="Google Shape;1337;p4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6"/>
          <p:cNvGrpSpPr/>
          <p:nvPr/>
        </p:nvGrpSpPr>
        <p:grpSpPr>
          <a:xfrm>
            <a:off x="6410648" y="2355062"/>
            <a:ext cx="538135" cy="493119"/>
            <a:chOff x="4903200" y="1331525"/>
            <a:chExt cx="73575" cy="67425"/>
          </a:xfrm>
        </p:grpSpPr>
        <p:sp>
          <p:nvSpPr>
            <p:cNvPr id="1342" name="Google Shape;1342;p4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43" name="Google Shape;1343;p4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46"/>
          <p:cNvGrpSpPr/>
          <p:nvPr/>
        </p:nvGrpSpPr>
        <p:grpSpPr>
          <a:xfrm>
            <a:off x="5670599" y="3097040"/>
            <a:ext cx="544563" cy="511895"/>
            <a:chOff x="4815575" y="1416800"/>
            <a:chExt cx="73750" cy="71400"/>
          </a:xfrm>
        </p:grpSpPr>
        <p:sp>
          <p:nvSpPr>
            <p:cNvPr id="1345" name="Google Shape;1345;p4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46"/>
          <p:cNvGrpSpPr/>
          <p:nvPr/>
        </p:nvGrpSpPr>
        <p:grpSpPr>
          <a:xfrm>
            <a:off x="6367224" y="3096746"/>
            <a:ext cx="602914" cy="512477"/>
            <a:chOff x="4902475" y="1418875"/>
            <a:chExt cx="74500" cy="63775"/>
          </a:xfrm>
        </p:grpSpPr>
        <p:sp>
          <p:nvSpPr>
            <p:cNvPr id="1349" name="Google Shape;1349;p4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46"/>
          <p:cNvGrpSpPr/>
          <p:nvPr/>
        </p:nvGrpSpPr>
        <p:grpSpPr>
          <a:xfrm>
            <a:off x="5783096" y="3835985"/>
            <a:ext cx="515391" cy="525699"/>
            <a:chOff x="4818100" y="1507675"/>
            <a:chExt cx="71225" cy="71625"/>
          </a:xfrm>
        </p:grpSpPr>
        <p:sp>
          <p:nvSpPr>
            <p:cNvPr id="1352" name="Google Shape;1352;p4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6"/>
          <p:cNvGrpSpPr/>
          <p:nvPr/>
        </p:nvGrpSpPr>
        <p:grpSpPr>
          <a:xfrm>
            <a:off x="5121199" y="3857517"/>
            <a:ext cx="522956" cy="489869"/>
            <a:chOff x="4721450" y="1509475"/>
            <a:chExt cx="79350" cy="74325"/>
          </a:xfrm>
        </p:grpSpPr>
        <p:sp>
          <p:nvSpPr>
            <p:cNvPr id="1357" name="Google Shape;1357;p4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46"/>
          <p:cNvGrpSpPr/>
          <p:nvPr/>
        </p:nvGrpSpPr>
        <p:grpSpPr>
          <a:xfrm>
            <a:off x="6444441" y="3837269"/>
            <a:ext cx="525704" cy="535436"/>
            <a:chOff x="4906800" y="1507500"/>
            <a:chExt cx="70350" cy="71075"/>
          </a:xfrm>
        </p:grpSpPr>
        <p:sp>
          <p:nvSpPr>
            <p:cNvPr id="1362" name="Google Shape;1362;p4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46"/>
          <p:cNvGrpSpPr/>
          <p:nvPr/>
        </p:nvGrpSpPr>
        <p:grpSpPr>
          <a:xfrm>
            <a:off x="4477263" y="2343250"/>
            <a:ext cx="508054" cy="508095"/>
            <a:chOff x="3736598" y="2170606"/>
            <a:chExt cx="404889" cy="404889"/>
          </a:xfrm>
        </p:grpSpPr>
        <p:sp>
          <p:nvSpPr>
            <p:cNvPr id="1368" name="Google Shape;1368;p4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46"/>
          <p:cNvGrpSpPr/>
          <p:nvPr/>
        </p:nvGrpSpPr>
        <p:grpSpPr>
          <a:xfrm>
            <a:off x="3765303" y="2343345"/>
            <a:ext cx="575790" cy="507904"/>
            <a:chOff x="3161917" y="2170682"/>
            <a:chExt cx="458870" cy="404737"/>
          </a:xfrm>
        </p:grpSpPr>
        <p:sp>
          <p:nvSpPr>
            <p:cNvPr id="1373" name="Google Shape;1373;p4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74" name="Google Shape;1374;p4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46"/>
          <p:cNvGrpSpPr/>
          <p:nvPr/>
        </p:nvGrpSpPr>
        <p:grpSpPr>
          <a:xfrm>
            <a:off x="3792833" y="3103717"/>
            <a:ext cx="520730" cy="498567"/>
            <a:chOff x="3179914" y="2889488"/>
            <a:chExt cx="422876" cy="404911"/>
          </a:xfrm>
        </p:grpSpPr>
        <p:sp>
          <p:nvSpPr>
            <p:cNvPr id="1377" name="Google Shape;1377;p4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6"/>
          <p:cNvGrpSpPr/>
          <p:nvPr/>
        </p:nvGrpSpPr>
        <p:grpSpPr>
          <a:xfrm>
            <a:off x="4421513" y="3103677"/>
            <a:ext cx="516145" cy="498648"/>
            <a:chOff x="3729467" y="2889422"/>
            <a:chExt cx="419153" cy="404977"/>
          </a:xfrm>
        </p:grpSpPr>
        <p:sp>
          <p:nvSpPr>
            <p:cNvPr id="1384" name="Google Shape;1384;p4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 name="Google Shape;1391;p4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 name="Google Shape;1395;p46"/>
          <p:cNvGrpSpPr/>
          <p:nvPr/>
        </p:nvGrpSpPr>
        <p:grpSpPr>
          <a:xfrm>
            <a:off x="7141841" y="2550562"/>
            <a:ext cx="166473" cy="141497"/>
            <a:chOff x="4660325" y="1866850"/>
            <a:chExt cx="68350" cy="58100"/>
          </a:xfrm>
        </p:grpSpPr>
        <p:sp>
          <p:nvSpPr>
            <p:cNvPr id="1396" name="Google Shape;1396;p4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6"/>
          <p:cNvGrpSpPr/>
          <p:nvPr/>
        </p:nvGrpSpPr>
        <p:grpSpPr>
          <a:xfrm>
            <a:off x="7451186" y="2576286"/>
            <a:ext cx="162515" cy="90049"/>
            <a:chOff x="4791775" y="1877500"/>
            <a:chExt cx="66725" cy="36975"/>
          </a:xfrm>
        </p:grpSpPr>
        <p:sp>
          <p:nvSpPr>
            <p:cNvPr id="1399" name="Google Shape;1399;p4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6"/>
          <p:cNvGrpSpPr/>
          <p:nvPr/>
        </p:nvGrpSpPr>
        <p:grpSpPr>
          <a:xfrm>
            <a:off x="7772899" y="2576286"/>
            <a:ext cx="144979" cy="90049"/>
            <a:chOff x="4923925" y="1877500"/>
            <a:chExt cx="59525" cy="36975"/>
          </a:xfrm>
        </p:grpSpPr>
        <p:sp>
          <p:nvSpPr>
            <p:cNvPr id="1402" name="Google Shape;1402;p4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46"/>
          <p:cNvGrpSpPr/>
          <p:nvPr/>
        </p:nvGrpSpPr>
        <p:grpSpPr>
          <a:xfrm>
            <a:off x="8067390" y="2558477"/>
            <a:ext cx="141447" cy="125667"/>
            <a:chOff x="5058450" y="1870100"/>
            <a:chExt cx="58075" cy="51600"/>
          </a:xfrm>
        </p:grpSpPr>
        <p:sp>
          <p:nvSpPr>
            <p:cNvPr id="1405" name="Google Shape;1405;p4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46"/>
          <p:cNvGrpSpPr/>
          <p:nvPr/>
        </p:nvGrpSpPr>
        <p:grpSpPr>
          <a:xfrm>
            <a:off x="7481905" y="2980885"/>
            <a:ext cx="101077" cy="107645"/>
            <a:chOff x="4811425" y="2065025"/>
            <a:chExt cx="41500" cy="44200"/>
          </a:xfrm>
        </p:grpSpPr>
        <p:sp>
          <p:nvSpPr>
            <p:cNvPr id="1408" name="Google Shape;1408;p4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46"/>
          <p:cNvGrpSpPr/>
          <p:nvPr/>
        </p:nvGrpSpPr>
        <p:grpSpPr>
          <a:xfrm>
            <a:off x="7774342" y="2981098"/>
            <a:ext cx="120867" cy="107218"/>
            <a:chOff x="4929875" y="2065025"/>
            <a:chExt cx="49625" cy="44025"/>
          </a:xfrm>
        </p:grpSpPr>
        <p:sp>
          <p:nvSpPr>
            <p:cNvPr id="1411" name="Google Shape;1411;p4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46"/>
          <p:cNvGrpSpPr/>
          <p:nvPr/>
        </p:nvGrpSpPr>
        <p:grpSpPr>
          <a:xfrm>
            <a:off x="8103011" y="2984112"/>
            <a:ext cx="70206" cy="101191"/>
            <a:chOff x="5083925" y="2066350"/>
            <a:chExt cx="28825" cy="41550"/>
          </a:xfrm>
        </p:grpSpPr>
        <p:sp>
          <p:nvSpPr>
            <p:cNvPr id="1414" name="Google Shape;1414;p4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46"/>
          <p:cNvGrpSpPr/>
          <p:nvPr/>
        </p:nvGrpSpPr>
        <p:grpSpPr>
          <a:xfrm>
            <a:off x="7134565" y="2999759"/>
            <a:ext cx="181026" cy="69896"/>
            <a:chOff x="4659775" y="2072775"/>
            <a:chExt cx="74325" cy="28700"/>
          </a:xfrm>
        </p:grpSpPr>
        <p:sp>
          <p:nvSpPr>
            <p:cNvPr id="1417" name="Google Shape;1417;p4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46"/>
          <p:cNvGrpSpPr/>
          <p:nvPr/>
        </p:nvGrpSpPr>
        <p:grpSpPr>
          <a:xfrm>
            <a:off x="8054421" y="2790324"/>
            <a:ext cx="167387" cy="89197"/>
            <a:chOff x="4662475" y="1976500"/>
            <a:chExt cx="68725" cy="36625"/>
          </a:xfrm>
        </p:grpSpPr>
        <p:sp>
          <p:nvSpPr>
            <p:cNvPr id="1421" name="Google Shape;1421;p4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46"/>
          <p:cNvGrpSpPr/>
          <p:nvPr/>
        </p:nvGrpSpPr>
        <p:grpSpPr>
          <a:xfrm>
            <a:off x="7751326" y="2793764"/>
            <a:ext cx="166899" cy="82317"/>
            <a:chOff x="4920150" y="1977875"/>
            <a:chExt cx="68525" cy="33800"/>
          </a:xfrm>
        </p:grpSpPr>
        <p:sp>
          <p:nvSpPr>
            <p:cNvPr id="1425" name="Google Shape;1425;p4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46"/>
          <p:cNvGrpSpPr/>
          <p:nvPr/>
        </p:nvGrpSpPr>
        <p:grpSpPr>
          <a:xfrm>
            <a:off x="7162483" y="3197682"/>
            <a:ext cx="125190" cy="127859"/>
            <a:chOff x="4676550" y="2160575"/>
            <a:chExt cx="51400" cy="52500"/>
          </a:xfrm>
        </p:grpSpPr>
        <p:sp>
          <p:nvSpPr>
            <p:cNvPr id="1429" name="Google Shape;1429;p4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6"/>
          <p:cNvGrpSpPr/>
          <p:nvPr/>
        </p:nvGrpSpPr>
        <p:grpSpPr>
          <a:xfrm>
            <a:off x="7459741" y="3204714"/>
            <a:ext cx="145405" cy="113794"/>
            <a:chOff x="4768325" y="2163475"/>
            <a:chExt cx="59700" cy="46725"/>
          </a:xfrm>
        </p:grpSpPr>
        <p:sp>
          <p:nvSpPr>
            <p:cNvPr id="1433" name="Google Shape;1433;p4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 name="Google Shape;1441;p46"/>
          <p:cNvGrpSpPr/>
          <p:nvPr/>
        </p:nvGrpSpPr>
        <p:grpSpPr>
          <a:xfrm>
            <a:off x="7476059" y="3459808"/>
            <a:ext cx="112768" cy="106853"/>
            <a:chOff x="4768575" y="2253950"/>
            <a:chExt cx="46300" cy="43875"/>
          </a:xfrm>
        </p:grpSpPr>
        <p:sp>
          <p:nvSpPr>
            <p:cNvPr id="1442" name="Google Shape;1442;p4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46"/>
          <p:cNvGrpSpPr/>
          <p:nvPr/>
        </p:nvGrpSpPr>
        <p:grpSpPr>
          <a:xfrm>
            <a:off x="7775682" y="3948834"/>
            <a:ext cx="118187" cy="146246"/>
            <a:chOff x="4960900" y="2433225"/>
            <a:chExt cx="48525" cy="60050"/>
          </a:xfrm>
        </p:grpSpPr>
        <p:sp>
          <p:nvSpPr>
            <p:cNvPr id="1445" name="Google Shape;1445;p4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46"/>
          <p:cNvGrpSpPr/>
          <p:nvPr/>
        </p:nvGrpSpPr>
        <p:grpSpPr>
          <a:xfrm>
            <a:off x="7464247" y="4212895"/>
            <a:ext cx="136394" cy="143810"/>
            <a:chOff x="4854075" y="2527625"/>
            <a:chExt cx="56000" cy="59050"/>
          </a:xfrm>
        </p:grpSpPr>
        <p:sp>
          <p:nvSpPr>
            <p:cNvPr id="1448" name="Google Shape;1448;p4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 name="Google Shape;1450;p4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46"/>
          <p:cNvGrpSpPr/>
          <p:nvPr/>
        </p:nvGrpSpPr>
        <p:grpSpPr>
          <a:xfrm>
            <a:off x="8088458" y="3676639"/>
            <a:ext cx="99312" cy="160797"/>
            <a:chOff x="5059700" y="2334775"/>
            <a:chExt cx="40775" cy="66025"/>
          </a:xfrm>
        </p:grpSpPr>
        <p:sp>
          <p:nvSpPr>
            <p:cNvPr id="1454" name="Google Shape;1454;p4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6"/>
          <p:cNvGrpSpPr/>
          <p:nvPr/>
        </p:nvGrpSpPr>
        <p:grpSpPr>
          <a:xfrm>
            <a:off x="8045622" y="3941771"/>
            <a:ext cx="184984" cy="160371"/>
            <a:chOff x="5037700" y="2430325"/>
            <a:chExt cx="75950" cy="65850"/>
          </a:xfrm>
        </p:grpSpPr>
        <p:sp>
          <p:nvSpPr>
            <p:cNvPr id="1464" name="Google Shape;1464;p4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6"/>
          <p:cNvGrpSpPr/>
          <p:nvPr/>
        </p:nvGrpSpPr>
        <p:grpSpPr>
          <a:xfrm>
            <a:off x="7465128" y="3708223"/>
            <a:ext cx="173014" cy="97629"/>
            <a:chOff x="4756975" y="2341800"/>
            <a:chExt cx="91975" cy="51925"/>
          </a:xfrm>
        </p:grpSpPr>
        <p:sp>
          <p:nvSpPr>
            <p:cNvPr id="1467" name="Google Shape;1467;p4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46"/>
          <p:cNvGrpSpPr/>
          <p:nvPr/>
        </p:nvGrpSpPr>
        <p:grpSpPr>
          <a:xfrm>
            <a:off x="7732065" y="4196920"/>
            <a:ext cx="212497" cy="175761"/>
            <a:chOff x="4943575" y="2516350"/>
            <a:chExt cx="98675" cy="81700"/>
          </a:xfrm>
        </p:grpSpPr>
        <p:sp>
          <p:nvSpPr>
            <p:cNvPr id="1488" name="Google Shape;1488;p4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46"/>
          <p:cNvGrpSpPr/>
          <p:nvPr/>
        </p:nvGrpSpPr>
        <p:grpSpPr>
          <a:xfrm>
            <a:off x="1990126" y="3423163"/>
            <a:ext cx="965351" cy="134611"/>
            <a:chOff x="4411970" y="2962952"/>
            <a:chExt cx="706544" cy="104212"/>
          </a:xfrm>
        </p:grpSpPr>
        <p:sp>
          <p:nvSpPr>
            <p:cNvPr id="1567" name="Google Shape;1567;p4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 name="Google Shape;1571;p46"/>
          <p:cNvGrpSpPr/>
          <p:nvPr/>
        </p:nvGrpSpPr>
        <p:grpSpPr>
          <a:xfrm>
            <a:off x="1990126" y="3012077"/>
            <a:ext cx="960158" cy="289172"/>
            <a:chOff x="4411970" y="2726085"/>
            <a:chExt cx="643107" cy="193659"/>
          </a:xfrm>
        </p:grpSpPr>
        <p:sp>
          <p:nvSpPr>
            <p:cNvPr id="1572" name="Google Shape;1572;p4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46"/>
          <p:cNvGrpSpPr/>
          <p:nvPr/>
        </p:nvGrpSpPr>
        <p:grpSpPr>
          <a:xfrm>
            <a:off x="993018" y="3278187"/>
            <a:ext cx="833173" cy="259209"/>
            <a:chOff x="4411970" y="4340222"/>
            <a:chExt cx="779467" cy="242683"/>
          </a:xfrm>
        </p:grpSpPr>
        <p:sp>
          <p:nvSpPr>
            <p:cNvPr id="1576" name="Google Shape;1576;p4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46"/>
          <p:cNvGrpSpPr/>
          <p:nvPr/>
        </p:nvGrpSpPr>
        <p:grpSpPr>
          <a:xfrm>
            <a:off x="1990126" y="2673933"/>
            <a:ext cx="965160" cy="216230"/>
            <a:chOff x="4411970" y="2468674"/>
            <a:chExt cx="747317" cy="167425"/>
          </a:xfrm>
        </p:grpSpPr>
        <p:sp>
          <p:nvSpPr>
            <p:cNvPr id="1580" name="Google Shape;1580;p4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46"/>
          <p:cNvGrpSpPr/>
          <p:nvPr/>
        </p:nvGrpSpPr>
        <p:grpSpPr>
          <a:xfrm>
            <a:off x="988873" y="2578650"/>
            <a:ext cx="810451" cy="319148"/>
            <a:chOff x="4411970" y="3686602"/>
            <a:chExt cx="797845" cy="314215"/>
          </a:xfrm>
        </p:grpSpPr>
        <p:sp>
          <p:nvSpPr>
            <p:cNvPr id="1583" name="Google Shape;1583;p4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 name="Google Shape;1588;p4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9" name="Google Shape;1589;p46"/>
          <p:cNvGrpSpPr/>
          <p:nvPr/>
        </p:nvGrpSpPr>
        <p:grpSpPr>
          <a:xfrm>
            <a:off x="988970" y="2333174"/>
            <a:ext cx="1970333" cy="208784"/>
            <a:chOff x="6336019" y="3733725"/>
            <a:chExt cx="2566206" cy="351310"/>
          </a:xfrm>
        </p:grpSpPr>
        <p:sp>
          <p:nvSpPr>
            <p:cNvPr id="1590" name="Google Shape;1590;p4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46"/>
          <p:cNvGrpSpPr/>
          <p:nvPr/>
        </p:nvGrpSpPr>
        <p:grpSpPr>
          <a:xfrm>
            <a:off x="1990126" y="3940729"/>
            <a:ext cx="946551" cy="153200"/>
            <a:chOff x="4404545" y="3301592"/>
            <a:chExt cx="782403" cy="129272"/>
          </a:xfrm>
        </p:grpSpPr>
        <p:sp>
          <p:nvSpPr>
            <p:cNvPr id="1595" name="Google Shape;1595;p4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 name="Google Shape;1597;p46"/>
          <p:cNvGrpSpPr/>
          <p:nvPr/>
        </p:nvGrpSpPr>
        <p:grpSpPr>
          <a:xfrm>
            <a:off x="1990126" y="3679688"/>
            <a:ext cx="962257" cy="139127"/>
            <a:chOff x="4411970" y="3131459"/>
            <a:chExt cx="710520" cy="117397"/>
          </a:xfrm>
        </p:grpSpPr>
        <p:sp>
          <p:nvSpPr>
            <p:cNvPr id="1598" name="Google Shape;1598;p4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 name="Google Shape;1600;p4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 name="Google Shape;1601;p46"/>
          <p:cNvGrpSpPr/>
          <p:nvPr/>
        </p:nvGrpSpPr>
        <p:grpSpPr>
          <a:xfrm>
            <a:off x="990271" y="3614482"/>
            <a:ext cx="823838" cy="458988"/>
            <a:chOff x="4411970" y="1801825"/>
            <a:chExt cx="734586" cy="409262"/>
          </a:xfrm>
        </p:grpSpPr>
        <p:sp>
          <p:nvSpPr>
            <p:cNvPr id="1602" name="Google Shape;1602;p4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46"/>
          <p:cNvGrpSpPr/>
          <p:nvPr/>
        </p:nvGrpSpPr>
        <p:grpSpPr>
          <a:xfrm>
            <a:off x="990271" y="4162908"/>
            <a:ext cx="856348" cy="212039"/>
            <a:chOff x="4411970" y="2233974"/>
            <a:chExt cx="763574" cy="189068"/>
          </a:xfrm>
        </p:grpSpPr>
        <p:sp>
          <p:nvSpPr>
            <p:cNvPr id="1605" name="Google Shape;1605;p4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46"/>
          <p:cNvGrpSpPr/>
          <p:nvPr/>
        </p:nvGrpSpPr>
        <p:grpSpPr>
          <a:xfrm>
            <a:off x="3100467" y="2338244"/>
            <a:ext cx="511602" cy="511602"/>
            <a:chOff x="5681300" y="2527788"/>
            <a:chExt cx="805800" cy="805800"/>
          </a:xfrm>
        </p:grpSpPr>
        <p:sp>
          <p:nvSpPr>
            <p:cNvPr id="1608" name="Google Shape;1608;p4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46"/>
          <p:cNvGrpSpPr/>
          <p:nvPr/>
        </p:nvGrpSpPr>
        <p:grpSpPr>
          <a:xfrm>
            <a:off x="3097662" y="3104827"/>
            <a:ext cx="513021" cy="512935"/>
            <a:chOff x="4049800" y="640400"/>
            <a:chExt cx="858900" cy="858900"/>
          </a:xfrm>
        </p:grpSpPr>
        <p:sp>
          <p:nvSpPr>
            <p:cNvPr id="1611" name="Google Shape;1611;p4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46"/>
          <p:cNvGrpSpPr/>
          <p:nvPr/>
        </p:nvGrpSpPr>
        <p:grpSpPr>
          <a:xfrm>
            <a:off x="3014861" y="3756719"/>
            <a:ext cx="686489" cy="686585"/>
            <a:chOff x="5080188" y="927900"/>
            <a:chExt cx="961200" cy="961200"/>
          </a:xfrm>
        </p:grpSpPr>
        <p:sp>
          <p:nvSpPr>
            <p:cNvPr id="1614" name="Google Shape;1614;p4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46"/>
          <p:cNvGrpSpPr/>
          <p:nvPr/>
        </p:nvGrpSpPr>
        <p:grpSpPr>
          <a:xfrm>
            <a:off x="3798012" y="3849448"/>
            <a:ext cx="510373" cy="510937"/>
            <a:chOff x="7508249" y="1522825"/>
            <a:chExt cx="1326332" cy="1322987"/>
          </a:xfrm>
        </p:grpSpPr>
        <p:sp>
          <p:nvSpPr>
            <p:cNvPr id="1623" name="Google Shape;1623;p4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6"/>
          <p:cNvGrpSpPr/>
          <p:nvPr/>
        </p:nvGrpSpPr>
        <p:grpSpPr>
          <a:xfrm>
            <a:off x="4489605" y="3850853"/>
            <a:ext cx="492652" cy="503348"/>
            <a:chOff x="6039282" y="1042577"/>
            <a:chExt cx="734315" cy="731929"/>
          </a:xfrm>
        </p:grpSpPr>
        <p:sp>
          <p:nvSpPr>
            <p:cNvPr id="1634" name="Google Shape;1634;p4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46"/>
          <p:cNvGrpSpPr/>
          <p:nvPr/>
        </p:nvGrpSpPr>
        <p:grpSpPr>
          <a:xfrm>
            <a:off x="5130019" y="2346894"/>
            <a:ext cx="483304" cy="504902"/>
            <a:chOff x="1825800" y="1651625"/>
            <a:chExt cx="568125" cy="591775"/>
          </a:xfrm>
        </p:grpSpPr>
        <p:sp>
          <p:nvSpPr>
            <p:cNvPr id="1656" name="Google Shape;1656;p4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 name="Google Shape;1662;p4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6"/>
          <p:cNvSpPr txBox="1">
            <a:spLocks noGrp="1"/>
          </p:cNvSpPr>
          <p:nvPr>
            <p:ph type="title" idx="4294967295"/>
          </p:nvPr>
        </p:nvSpPr>
        <p:spPr>
          <a:xfrm>
            <a:off x="1068100" y="749106"/>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70"/>
        <p:cNvGrpSpPr/>
        <p:nvPr/>
      </p:nvGrpSpPr>
      <p:grpSpPr>
        <a:xfrm>
          <a:off x="0" y="0"/>
          <a:ext cx="0" cy="0"/>
          <a:chOff x="0" y="0"/>
          <a:chExt cx="0" cy="0"/>
        </a:xfrm>
      </p:grpSpPr>
      <p:grpSp>
        <p:nvGrpSpPr>
          <p:cNvPr id="1671" name="Google Shape;1671;p47"/>
          <p:cNvGrpSpPr/>
          <p:nvPr/>
        </p:nvGrpSpPr>
        <p:grpSpPr>
          <a:xfrm>
            <a:off x="745571" y="1168666"/>
            <a:ext cx="2492868" cy="1379876"/>
            <a:chOff x="2654821" y="2311071"/>
            <a:chExt cx="2279715" cy="1262120"/>
          </a:xfrm>
        </p:grpSpPr>
        <p:grpSp>
          <p:nvGrpSpPr>
            <p:cNvPr id="1672" name="Google Shape;1672;p47"/>
            <p:cNvGrpSpPr/>
            <p:nvPr/>
          </p:nvGrpSpPr>
          <p:grpSpPr>
            <a:xfrm>
              <a:off x="4034269" y="2840745"/>
              <a:ext cx="40212" cy="36437"/>
              <a:chOff x="4293400" y="2574725"/>
              <a:chExt cx="84425" cy="80100"/>
            </a:xfrm>
          </p:grpSpPr>
          <p:sp>
            <p:nvSpPr>
              <p:cNvPr id="1673" name="Google Shape;1673;p4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74" name="Google Shape;1674;p4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47"/>
            <p:cNvGrpSpPr/>
            <p:nvPr/>
          </p:nvGrpSpPr>
          <p:grpSpPr>
            <a:xfrm>
              <a:off x="3894606" y="2334874"/>
              <a:ext cx="913198" cy="518984"/>
              <a:chOff x="4000175" y="1462675"/>
              <a:chExt cx="1917275" cy="1140875"/>
            </a:xfrm>
          </p:grpSpPr>
          <p:sp>
            <p:nvSpPr>
              <p:cNvPr id="1676" name="Google Shape;1676;p4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77" name="Google Shape;1677;p47"/>
              <p:cNvGrpSpPr/>
              <p:nvPr/>
            </p:nvGrpSpPr>
            <p:grpSpPr>
              <a:xfrm>
                <a:off x="4000175" y="1462675"/>
                <a:ext cx="1917275" cy="1140875"/>
                <a:chOff x="4000175" y="1462675"/>
                <a:chExt cx="1917275" cy="1140875"/>
              </a:xfrm>
            </p:grpSpPr>
            <p:sp>
              <p:nvSpPr>
                <p:cNvPr id="1678" name="Google Shape;1678;p4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79" name="Google Shape;1679;p4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83" name="Google Shape;1683;p4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 name="Google Shape;1684;p47"/>
            <p:cNvGrpSpPr/>
            <p:nvPr/>
          </p:nvGrpSpPr>
          <p:grpSpPr>
            <a:xfrm>
              <a:off x="3875768" y="2846704"/>
              <a:ext cx="44796" cy="47366"/>
              <a:chOff x="3960625" y="2587825"/>
              <a:chExt cx="94050" cy="104125"/>
            </a:xfrm>
          </p:grpSpPr>
          <p:sp>
            <p:nvSpPr>
              <p:cNvPr id="1685" name="Google Shape;1685;p4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86" name="Google Shape;1686;p4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47"/>
            <p:cNvGrpSpPr/>
            <p:nvPr/>
          </p:nvGrpSpPr>
          <p:grpSpPr>
            <a:xfrm>
              <a:off x="3782759" y="2807162"/>
              <a:ext cx="82686" cy="85487"/>
              <a:chOff x="3765350" y="2500900"/>
              <a:chExt cx="173600" cy="187925"/>
            </a:xfrm>
          </p:grpSpPr>
          <p:sp>
            <p:nvSpPr>
              <p:cNvPr id="1688" name="Google Shape;1688;p4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89" name="Google Shape;1689;p4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47"/>
            <p:cNvGrpSpPr/>
            <p:nvPr/>
          </p:nvGrpSpPr>
          <p:grpSpPr>
            <a:xfrm>
              <a:off x="3775674" y="2798496"/>
              <a:ext cx="40545" cy="23564"/>
              <a:chOff x="3750475" y="2481850"/>
              <a:chExt cx="85125" cy="51800"/>
            </a:xfrm>
          </p:grpSpPr>
          <p:sp>
            <p:nvSpPr>
              <p:cNvPr id="1695" name="Google Shape;1695;p4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97" name="Google Shape;1697;p47"/>
            <p:cNvGrpSpPr/>
            <p:nvPr/>
          </p:nvGrpSpPr>
          <p:grpSpPr>
            <a:xfrm>
              <a:off x="3716946" y="2776024"/>
              <a:ext cx="81971" cy="76912"/>
              <a:chOff x="3627175" y="2432450"/>
              <a:chExt cx="172100" cy="169075"/>
            </a:xfrm>
          </p:grpSpPr>
          <p:sp>
            <p:nvSpPr>
              <p:cNvPr id="1698" name="Google Shape;1698;p4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00" name="Google Shape;1700;p4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01" name="Google Shape;1701;p47"/>
            <p:cNvGrpSpPr/>
            <p:nvPr/>
          </p:nvGrpSpPr>
          <p:grpSpPr>
            <a:xfrm>
              <a:off x="3685682" y="2845624"/>
              <a:ext cx="29311" cy="45055"/>
              <a:chOff x="3561536" y="2585450"/>
              <a:chExt cx="61539" cy="99045"/>
            </a:xfrm>
          </p:grpSpPr>
          <p:sp>
            <p:nvSpPr>
              <p:cNvPr id="1702" name="Google Shape;1702;p4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704" name="Google Shape;1704;p47"/>
            <p:cNvGrpSpPr/>
            <p:nvPr/>
          </p:nvGrpSpPr>
          <p:grpSpPr>
            <a:xfrm>
              <a:off x="3849905" y="2572252"/>
              <a:ext cx="74339" cy="119559"/>
              <a:chOff x="3906325" y="1984500"/>
              <a:chExt cx="156075" cy="262825"/>
            </a:xfrm>
          </p:grpSpPr>
          <p:sp>
            <p:nvSpPr>
              <p:cNvPr id="1705" name="Google Shape;1705;p4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706" name="Google Shape;1706;p4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47"/>
            <p:cNvGrpSpPr/>
            <p:nvPr/>
          </p:nvGrpSpPr>
          <p:grpSpPr>
            <a:xfrm>
              <a:off x="2654821" y="2414345"/>
              <a:ext cx="667570" cy="558731"/>
              <a:chOff x="1397225" y="1637375"/>
              <a:chExt cx="1401575" cy="1228250"/>
            </a:xfrm>
          </p:grpSpPr>
          <p:sp>
            <p:nvSpPr>
              <p:cNvPr id="1708" name="Google Shape;1708;p4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709" name="Google Shape;1709;p47"/>
              <p:cNvGrpSpPr/>
              <p:nvPr/>
            </p:nvGrpSpPr>
            <p:grpSpPr>
              <a:xfrm>
                <a:off x="1397225" y="1637375"/>
                <a:ext cx="1398775" cy="1228250"/>
                <a:chOff x="1397225" y="1637375"/>
                <a:chExt cx="1398775" cy="1228250"/>
              </a:xfrm>
            </p:grpSpPr>
            <p:sp>
              <p:nvSpPr>
                <p:cNvPr id="1710" name="Google Shape;1710;p4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2" name="Google Shape;1712;p47"/>
            <p:cNvGrpSpPr/>
            <p:nvPr/>
          </p:nvGrpSpPr>
          <p:grpSpPr>
            <a:xfrm>
              <a:off x="3230417" y="3103734"/>
              <a:ext cx="282982" cy="280332"/>
              <a:chOff x="2605700" y="3152850"/>
              <a:chExt cx="594125" cy="616250"/>
            </a:xfrm>
          </p:grpSpPr>
          <p:sp>
            <p:nvSpPr>
              <p:cNvPr id="1713" name="Google Shape;1713;p4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14" name="Google Shape;1714;p4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715" name="Google Shape;1715;p47"/>
            <p:cNvGrpSpPr/>
            <p:nvPr/>
          </p:nvGrpSpPr>
          <p:grpSpPr>
            <a:xfrm>
              <a:off x="3265985" y="3226989"/>
              <a:ext cx="87151" cy="346202"/>
              <a:chOff x="2680375" y="3423800"/>
              <a:chExt cx="182975" cy="761050"/>
            </a:xfrm>
          </p:grpSpPr>
          <p:sp>
            <p:nvSpPr>
              <p:cNvPr id="1716" name="Google Shape;1716;p4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17" name="Google Shape;1717;p4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47"/>
            <p:cNvGrpSpPr/>
            <p:nvPr/>
          </p:nvGrpSpPr>
          <p:grpSpPr>
            <a:xfrm>
              <a:off x="3855466" y="3289811"/>
              <a:ext cx="112514" cy="94210"/>
              <a:chOff x="3918000" y="3561900"/>
              <a:chExt cx="236225" cy="207100"/>
            </a:xfrm>
          </p:grpSpPr>
          <p:sp>
            <p:nvSpPr>
              <p:cNvPr id="1719" name="Google Shape;1719;p4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20" name="Google Shape;1720;p4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1" name="Google Shape;1721;p4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724" name="Google Shape;1724;p47"/>
            <p:cNvGrpSpPr/>
            <p:nvPr/>
          </p:nvGrpSpPr>
          <p:grpSpPr>
            <a:xfrm>
              <a:off x="2905224" y="2311071"/>
              <a:ext cx="596721" cy="528992"/>
              <a:chOff x="1922950" y="1410350"/>
              <a:chExt cx="1252825" cy="1162875"/>
            </a:xfrm>
          </p:grpSpPr>
          <p:sp>
            <p:nvSpPr>
              <p:cNvPr id="1725" name="Google Shape;1725;p4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741" name="Google Shape;1741;p4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61" name="Google Shape;1761;p4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62" name="Google Shape;1762;p4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3" name="Google Shape;1763;p47"/>
            <p:cNvGrpSpPr/>
            <p:nvPr/>
          </p:nvGrpSpPr>
          <p:grpSpPr>
            <a:xfrm>
              <a:off x="3280929" y="3294542"/>
              <a:ext cx="109894" cy="272224"/>
              <a:chOff x="2711750" y="3572300"/>
              <a:chExt cx="230725" cy="598425"/>
            </a:xfrm>
          </p:grpSpPr>
          <p:sp>
            <p:nvSpPr>
              <p:cNvPr id="1764" name="Google Shape;1764;p4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6" name="Google Shape;1766;p4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7" name="Google Shape;1767;p47"/>
            <p:cNvGrpSpPr/>
            <p:nvPr/>
          </p:nvGrpSpPr>
          <p:grpSpPr>
            <a:xfrm>
              <a:off x="3790439" y="2408636"/>
              <a:ext cx="73017" cy="75684"/>
              <a:chOff x="3781475" y="1624825"/>
              <a:chExt cx="153300" cy="166375"/>
            </a:xfrm>
          </p:grpSpPr>
          <p:sp>
            <p:nvSpPr>
              <p:cNvPr id="1768" name="Google Shape;1768;p4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2" name="Google Shape;1772;p4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9" name="Google Shape;1779;p47"/>
            <p:cNvGrpSpPr/>
            <p:nvPr/>
          </p:nvGrpSpPr>
          <p:grpSpPr>
            <a:xfrm>
              <a:off x="4403342" y="3107749"/>
              <a:ext cx="316680" cy="101374"/>
              <a:chOff x="5068275" y="3161675"/>
              <a:chExt cx="664875" cy="222850"/>
            </a:xfrm>
          </p:grpSpPr>
          <p:sp>
            <p:nvSpPr>
              <p:cNvPr id="1780" name="Google Shape;1780;p4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4" name="Google Shape;1784;p4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3" name="Google Shape;1813;p47"/>
            <p:cNvGrpSpPr/>
            <p:nvPr/>
          </p:nvGrpSpPr>
          <p:grpSpPr>
            <a:xfrm>
              <a:off x="3697513" y="2707266"/>
              <a:ext cx="59549" cy="79733"/>
              <a:chOff x="3586375" y="2281300"/>
              <a:chExt cx="125025" cy="175275"/>
            </a:xfrm>
          </p:grpSpPr>
          <p:sp>
            <p:nvSpPr>
              <p:cNvPr id="1814" name="Google Shape;1814;p4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6" name="Google Shape;1816;p4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7" name="Google Shape;1817;p47"/>
            <p:cNvGrpSpPr/>
            <p:nvPr/>
          </p:nvGrpSpPr>
          <p:grpSpPr>
            <a:xfrm>
              <a:off x="4513224" y="3221724"/>
              <a:ext cx="274563" cy="280321"/>
              <a:chOff x="5298975" y="3412225"/>
              <a:chExt cx="576450" cy="616225"/>
            </a:xfrm>
          </p:grpSpPr>
          <p:sp>
            <p:nvSpPr>
              <p:cNvPr id="1818" name="Google Shape;1818;p4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19" name="Google Shape;1819;p4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47"/>
            <p:cNvGrpSpPr/>
            <p:nvPr/>
          </p:nvGrpSpPr>
          <p:grpSpPr>
            <a:xfrm>
              <a:off x="4824403" y="3421846"/>
              <a:ext cx="110132" cy="130647"/>
              <a:chOff x="5952300" y="3852150"/>
              <a:chExt cx="231225" cy="287200"/>
            </a:xfrm>
          </p:grpSpPr>
          <p:sp>
            <p:nvSpPr>
              <p:cNvPr id="1821" name="Google Shape;1821;p4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3" name="Google Shape;1823;p4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1" name="Google Shape;1831;p47"/>
            <p:cNvGrpSpPr/>
            <p:nvPr/>
          </p:nvGrpSpPr>
          <p:grpSpPr>
            <a:xfrm>
              <a:off x="4295710" y="3079670"/>
              <a:ext cx="14968" cy="27135"/>
              <a:chOff x="4842300" y="3099950"/>
              <a:chExt cx="31425" cy="59650"/>
            </a:xfrm>
          </p:grpSpPr>
          <p:sp>
            <p:nvSpPr>
              <p:cNvPr id="1832" name="Google Shape;1832;p4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6" name="Google Shape;1836;p4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4" name="Google Shape;1844;p47"/>
            <p:cNvGrpSpPr/>
            <p:nvPr/>
          </p:nvGrpSpPr>
          <p:grpSpPr>
            <a:xfrm>
              <a:off x="3831056" y="2816010"/>
              <a:ext cx="37378" cy="27612"/>
              <a:chOff x="3866750" y="2520350"/>
              <a:chExt cx="78475" cy="60700"/>
            </a:xfrm>
          </p:grpSpPr>
          <p:sp>
            <p:nvSpPr>
              <p:cNvPr id="1845" name="Google Shape;1845;p4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9" name="Google Shape;1849;p4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66" name="Google Shape;1866;p4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78" name="Google Shape;1878;p4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1" name="Google Shape;1891;p47"/>
            <p:cNvGrpSpPr/>
            <p:nvPr/>
          </p:nvGrpSpPr>
          <p:grpSpPr>
            <a:xfrm>
              <a:off x="3632736" y="3051591"/>
              <a:ext cx="63288" cy="45217"/>
              <a:chOff x="3450375" y="3038225"/>
              <a:chExt cx="132875" cy="99400"/>
            </a:xfrm>
          </p:grpSpPr>
          <p:sp>
            <p:nvSpPr>
              <p:cNvPr id="1892" name="Google Shape;1892;p4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4" name="Google Shape;1894;p4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03" name="Google Shape;1903;p4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13" name="Google Shape;1913;p4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19" name="Google Shape;1919;p4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47"/>
          <p:cNvGrpSpPr/>
          <p:nvPr/>
        </p:nvGrpSpPr>
        <p:grpSpPr>
          <a:xfrm>
            <a:off x="3508906" y="1213377"/>
            <a:ext cx="2078182" cy="1366558"/>
            <a:chOff x="235800" y="830650"/>
            <a:chExt cx="6978450" cy="4588844"/>
          </a:xfrm>
        </p:grpSpPr>
        <p:sp>
          <p:nvSpPr>
            <p:cNvPr id="1930" name="Google Shape;1930;p4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47"/>
          <p:cNvGrpSpPr/>
          <p:nvPr/>
        </p:nvGrpSpPr>
        <p:grpSpPr>
          <a:xfrm>
            <a:off x="742628" y="3064442"/>
            <a:ext cx="2622876" cy="1333540"/>
            <a:chOff x="238125" y="1038125"/>
            <a:chExt cx="7146800" cy="3633625"/>
          </a:xfrm>
        </p:grpSpPr>
        <p:sp>
          <p:nvSpPr>
            <p:cNvPr id="1937" name="Google Shape;1937;p4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47"/>
          <p:cNvGrpSpPr/>
          <p:nvPr/>
        </p:nvGrpSpPr>
        <p:grpSpPr>
          <a:xfrm>
            <a:off x="5857556" y="1206552"/>
            <a:ext cx="2590840" cy="1380235"/>
            <a:chOff x="233350" y="949250"/>
            <a:chExt cx="7137300" cy="3802300"/>
          </a:xfrm>
        </p:grpSpPr>
        <p:sp>
          <p:nvSpPr>
            <p:cNvPr id="3510" name="Google Shape;3510;p4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47"/>
          <p:cNvGrpSpPr/>
          <p:nvPr/>
        </p:nvGrpSpPr>
        <p:grpSpPr>
          <a:xfrm>
            <a:off x="7671985" y="3251325"/>
            <a:ext cx="104231" cy="320340"/>
            <a:chOff x="7564426" y="3224343"/>
            <a:chExt cx="119985" cy="368801"/>
          </a:xfrm>
        </p:grpSpPr>
        <p:sp>
          <p:nvSpPr>
            <p:cNvPr id="3562" name="Google Shape;3562;p4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47"/>
          <p:cNvGrpSpPr/>
          <p:nvPr/>
        </p:nvGrpSpPr>
        <p:grpSpPr>
          <a:xfrm>
            <a:off x="7371473" y="3245427"/>
            <a:ext cx="189489" cy="332132"/>
            <a:chOff x="8370831" y="3202002"/>
            <a:chExt cx="218129" cy="382376"/>
          </a:xfrm>
        </p:grpSpPr>
        <p:sp>
          <p:nvSpPr>
            <p:cNvPr id="3565" name="Google Shape;3565;p4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47"/>
          <p:cNvGrpSpPr/>
          <p:nvPr/>
        </p:nvGrpSpPr>
        <p:grpSpPr>
          <a:xfrm>
            <a:off x="8094863" y="3656559"/>
            <a:ext cx="309429" cy="267000"/>
            <a:chOff x="6742064" y="3750480"/>
            <a:chExt cx="399315" cy="344560"/>
          </a:xfrm>
        </p:grpSpPr>
        <p:sp>
          <p:nvSpPr>
            <p:cNvPr id="3568" name="Google Shape;3568;p4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0" name="Google Shape;3570;p47"/>
          <p:cNvGrpSpPr/>
          <p:nvPr/>
        </p:nvGrpSpPr>
        <p:grpSpPr>
          <a:xfrm>
            <a:off x="7633882" y="4007606"/>
            <a:ext cx="180437" cy="281608"/>
            <a:chOff x="7248525" y="3739696"/>
            <a:chExt cx="230531" cy="359790"/>
          </a:xfrm>
        </p:grpSpPr>
        <p:sp>
          <p:nvSpPr>
            <p:cNvPr id="3571" name="Google Shape;3571;p4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47"/>
          <p:cNvGrpSpPr/>
          <p:nvPr/>
        </p:nvGrpSpPr>
        <p:grpSpPr>
          <a:xfrm>
            <a:off x="7879801" y="3650830"/>
            <a:ext cx="162896" cy="278710"/>
            <a:chOff x="7601242" y="3729267"/>
            <a:chExt cx="222566" cy="380803"/>
          </a:xfrm>
        </p:grpSpPr>
        <p:sp>
          <p:nvSpPr>
            <p:cNvPr id="3574" name="Google Shape;3574;p4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6" name="Google Shape;3576;p4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7" name="Google Shape;3577;p47"/>
          <p:cNvGrpSpPr/>
          <p:nvPr/>
        </p:nvGrpSpPr>
        <p:grpSpPr>
          <a:xfrm>
            <a:off x="7369446" y="3651971"/>
            <a:ext cx="193543" cy="275990"/>
            <a:chOff x="8304647" y="3738687"/>
            <a:chExt cx="225076" cy="320956"/>
          </a:xfrm>
        </p:grpSpPr>
        <p:sp>
          <p:nvSpPr>
            <p:cNvPr id="3578" name="Google Shape;3578;p4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47"/>
          <p:cNvGrpSpPr/>
          <p:nvPr/>
        </p:nvGrpSpPr>
        <p:grpSpPr>
          <a:xfrm>
            <a:off x="7641939" y="3651971"/>
            <a:ext cx="178492" cy="275990"/>
            <a:chOff x="8615101" y="3738687"/>
            <a:chExt cx="207573" cy="320956"/>
          </a:xfrm>
        </p:grpSpPr>
        <p:sp>
          <p:nvSpPr>
            <p:cNvPr id="3582" name="Google Shape;3582;p4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5" name="Google Shape;3585;p4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6" name="Google Shape;3586;p47"/>
          <p:cNvGrpSpPr/>
          <p:nvPr/>
        </p:nvGrpSpPr>
        <p:grpSpPr>
          <a:xfrm>
            <a:off x="6036644" y="3773459"/>
            <a:ext cx="557670" cy="511283"/>
            <a:chOff x="6015419" y="3716859"/>
            <a:chExt cx="557671" cy="511283"/>
          </a:xfrm>
        </p:grpSpPr>
        <p:sp>
          <p:nvSpPr>
            <p:cNvPr id="3587" name="Google Shape;3587;p4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8" name="Google Shape;3588;p47"/>
            <p:cNvGrpSpPr/>
            <p:nvPr/>
          </p:nvGrpSpPr>
          <p:grpSpPr>
            <a:xfrm>
              <a:off x="6036094" y="3716980"/>
              <a:ext cx="529860" cy="510468"/>
              <a:chOff x="6036094" y="3716980"/>
              <a:chExt cx="529860" cy="510468"/>
            </a:xfrm>
          </p:grpSpPr>
          <p:sp>
            <p:nvSpPr>
              <p:cNvPr id="3589" name="Google Shape;3589;p4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9" name="Google Shape;3599;p47"/>
          <p:cNvGrpSpPr/>
          <p:nvPr/>
        </p:nvGrpSpPr>
        <p:grpSpPr>
          <a:xfrm>
            <a:off x="6665529" y="3130228"/>
            <a:ext cx="576302" cy="511871"/>
            <a:chOff x="6644304" y="3073628"/>
            <a:chExt cx="576302" cy="511871"/>
          </a:xfrm>
        </p:grpSpPr>
        <p:sp>
          <p:nvSpPr>
            <p:cNvPr id="3600" name="Google Shape;3600;p4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47"/>
            <p:cNvGrpSpPr/>
            <p:nvPr/>
          </p:nvGrpSpPr>
          <p:grpSpPr>
            <a:xfrm>
              <a:off x="6712169" y="3085440"/>
              <a:ext cx="481622" cy="494913"/>
              <a:chOff x="6712169" y="3085440"/>
              <a:chExt cx="481622" cy="494913"/>
            </a:xfrm>
          </p:grpSpPr>
          <p:sp>
            <p:nvSpPr>
              <p:cNvPr id="3602" name="Google Shape;3602;p4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7" name="Google Shape;3607;p4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0" name="Google Shape;3610;p4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47"/>
          <p:cNvGrpSpPr/>
          <p:nvPr/>
        </p:nvGrpSpPr>
        <p:grpSpPr>
          <a:xfrm>
            <a:off x="6673379" y="3773223"/>
            <a:ext cx="560631" cy="511352"/>
            <a:chOff x="6652154" y="3716623"/>
            <a:chExt cx="560631" cy="511352"/>
          </a:xfrm>
        </p:grpSpPr>
        <p:sp>
          <p:nvSpPr>
            <p:cNvPr id="3612" name="Google Shape;3612;p4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3" name="Google Shape;3613;p47"/>
            <p:cNvGrpSpPr/>
            <p:nvPr/>
          </p:nvGrpSpPr>
          <p:grpSpPr>
            <a:xfrm>
              <a:off x="6669657" y="3716715"/>
              <a:ext cx="466779" cy="464290"/>
              <a:chOff x="6669657" y="3716715"/>
              <a:chExt cx="466779" cy="464290"/>
            </a:xfrm>
          </p:grpSpPr>
          <p:sp>
            <p:nvSpPr>
              <p:cNvPr id="3614" name="Google Shape;3614;p4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7" name="Google Shape;3627;p47"/>
          <p:cNvGrpSpPr/>
          <p:nvPr/>
        </p:nvGrpSpPr>
        <p:grpSpPr>
          <a:xfrm>
            <a:off x="7867470" y="4054631"/>
            <a:ext cx="187557" cy="187557"/>
            <a:chOff x="8565775" y="671075"/>
            <a:chExt cx="441000" cy="441000"/>
          </a:xfrm>
        </p:grpSpPr>
        <p:sp>
          <p:nvSpPr>
            <p:cNvPr id="3628" name="Google Shape;3628;p4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0" name="Google Shape;3630;p4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2" name="Google Shape;3632;p47"/>
          <p:cNvGrpSpPr/>
          <p:nvPr/>
        </p:nvGrpSpPr>
        <p:grpSpPr>
          <a:xfrm>
            <a:off x="6021325" y="3132850"/>
            <a:ext cx="587871" cy="512373"/>
            <a:chOff x="6000100" y="3076250"/>
            <a:chExt cx="587871" cy="512373"/>
          </a:xfrm>
        </p:grpSpPr>
        <p:sp>
          <p:nvSpPr>
            <p:cNvPr id="3633" name="Google Shape;3633;p4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4" name="Google Shape;3634;p47"/>
            <p:cNvGrpSpPr/>
            <p:nvPr/>
          </p:nvGrpSpPr>
          <p:grpSpPr>
            <a:xfrm>
              <a:off x="6031360" y="3076713"/>
              <a:ext cx="539107" cy="480965"/>
              <a:chOff x="6031360" y="3076713"/>
              <a:chExt cx="539107" cy="480965"/>
            </a:xfrm>
          </p:grpSpPr>
          <p:sp>
            <p:nvSpPr>
              <p:cNvPr id="3635" name="Google Shape;3635;p4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42" name="Google Shape;3642;p47"/>
          <p:cNvGrpSpPr/>
          <p:nvPr/>
        </p:nvGrpSpPr>
        <p:grpSpPr>
          <a:xfrm>
            <a:off x="3597785" y="3065882"/>
            <a:ext cx="2241344" cy="1330656"/>
            <a:chOff x="3597785" y="3065882"/>
            <a:chExt cx="2241344" cy="1330656"/>
          </a:xfrm>
        </p:grpSpPr>
        <p:grpSp>
          <p:nvGrpSpPr>
            <p:cNvPr id="3643" name="Google Shape;3643;p47"/>
            <p:cNvGrpSpPr/>
            <p:nvPr/>
          </p:nvGrpSpPr>
          <p:grpSpPr>
            <a:xfrm>
              <a:off x="5296908" y="3937355"/>
              <a:ext cx="143198" cy="32380"/>
              <a:chOff x="5296908" y="3937355"/>
              <a:chExt cx="143198" cy="32380"/>
            </a:xfrm>
          </p:grpSpPr>
          <p:sp>
            <p:nvSpPr>
              <p:cNvPr id="3644" name="Google Shape;3644;p4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5" name="Google Shape;3645;p47"/>
              <p:cNvGrpSpPr/>
              <p:nvPr/>
            </p:nvGrpSpPr>
            <p:grpSpPr>
              <a:xfrm>
                <a:off x="5402331" y="3937355"/>
                <a:ext cx="37776" cy="32380"/>
                <a:chOff x="5402331" y="3937355"/>
                <a:chExt cx="37776" cy="32380"/>
              </a:xfrm>
            </p:grpSpPr>
            <p:sp>
              <p:nvSpPr>
                <p:cNvPr id="3646" name="Google Shape;3646;p4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47"/>
              <p:cNvGrpSpPr/>
              <p:nvPr/>
            </p:nvGrpSpPr>
            <p:grpSpPr>
              <a:xfrm>
                <a:off x="5296908" y="3937355"/>
                <a:ext cx="37783" cy="32380"/>
                <a:chOff x="5296908" y="3937355"/>
                <a:chExt cx="37783" cy="32380"/>
              </a:xfrm>
            </p:grpSpPr>
            <p:sp>
              <p:nvSpPr>
                <p:cNvPr id="3649" name="Google Shape;3649;p4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47"/>
            <p:cNvGrpSpPr/>
            <p:nvPr/>
          </p:nvGrpSpPr>
          <p:grpSpPr>
            <a:xfrm>
              <a:off x="4724163" y="3119631"/>
              <a:ext cx="120838" cy="84218"/>
              <a:chOff x="4724163" y="3119631"/>
              <a:chExt cx="120838" cy="84218"/>
            </a:xfrm>
          </p:grpSpPr>
          <p:grpSp>
            <p:nvGrpSpPr>
              <p:cNvPr id="3652" name="Google Shape;3652;p47"/>
              <p:cNvGrpSpPr/>
              <p:nvPr/>
            </p:nvGrpSpPr>
            <p:grpSpPr>
              <a:xfrm>
                <a:off x="4746712" y="3132773"/>
                <a:ext cx="86869" cy="56424"/>
                <a:chOff x="4746712" y="3132773"/>
                <a:chExt cx="86869" cy="56424"/>
              </a:xfrm>
            </p:grpSpPr>
            <p:sp>
              <p:nvSpPr>
                <p:cNvPr id="3653" name="Google Shape;3653;p4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5" name="Google Shape;3655;p47"/>
              <p:cNvGrpSpPr/>
              <p:nvPr/>
            </p:nvGrpSpPr>
            <p:grpSpPr>
              <a:xfrm>
                <a:off x="4773634" y="3143336"/>
                <a:ext cx="37776" cy="32451"/>
                <a:chOff x="4773634" y="3143336"/>
                <a:chExt cx="37776" cy="32451"/>
              </a:xfrm>
            </p:grpSpPr>
            <p:sp>
              <p:nvSpPr>
                <p:cNvPr id="3656" name="Google Shape;3656;p4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47"/>
              <p:cNvGrpSpPr/>
              <p:nvPr/>
            </p:nvGrpSpPr>
            <p:grpSpPr>
              <a:xfrm>
                <a:off x="4724163" y="3131248"/>
                <a:ext cx="37776" cy="32459"/>
                <a:chOff x="4724163" y="3131248"/>
                <a:chExt cx="37776" cy="32459"/>
              </a:xfrm>
            </p:grpSpPr>
            <p:sp>
              <p:nvSpPr>
                <p:cNvPr id="3659" name="Google Shape;3659;p4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1" name="Google Shape;3661;p47"/>
              <p:cNvGrpSpPr/>
              <p:nvPr/>
            </p:nvGrpSpPr>
            <p:grpSpPr>
              <a:xfrm>
                <a:off x="4755081" y="3176054"/>
                <a:ext cx="32357" cy="27795"/>
                <a:chOff x="4755081" y="3176054"/>
                <a:chExt cx="32357" cy="27795"/>
              </a:xfrm>
            </p:grpSpPr>
            <p:sp>
              <p:nvSpPr>
                <p:cNvPr id="3662" name="Google Shape;3662;p4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47"/>
              <p:cNvGrpSpPr/>
              <p:nvPr/>
            </p:nvGrpSpPr>
            <p:grpSpPr>
              <a:xfrm>
                <a:off x="4812550" y="3119631"/>
                <a:ext cx="32451" cy="27803"/>
                <a:chOff x="4812550" y="3119631"/>
                <a:chExt cx="32451" cy="27803"/>
              </a:xfrm>
            </p:grpSpPr>
            <p:sp>
              <p:nvSpPr>
                <p:cNvPr id="3665" name="Google Shape;3665;p4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7" name="Google Shape;3667;p47"/>
            <p:cNvGrpSpPr/>
            <p:nvPr/>
          </p:nvGrpSpPr>
          <p:grpSpPr>
            <a:xfrm>
              <a:off x="5382826" y="4027197"/>
              <a:ext cx="268967" cy="250422"/>
              <a:chOff x="5382826" y="4027197"/>
              <a:chExt cx="268967" cy="250422"/>
            </a:xfrm>
          </p:grpSpPr>
          <p:grpSp>
            <p:nvGrpSpPr>
              <p:cNvPr id="3668" name="Google Shape;3668;p47"/>
              <p:cNvGrpSpPr/>
              <p:nvPr/>
            </p:nvGrpSpPr>
            <p:grpSpPr>
              <a:xfrm>
                <a:off x="5405280" y="4042510"/>
                <a:ext cx="237570" cy="218647"/>
                <a:chOff x="5405280" y="4042510"/>
                <a:chExt cx="237570" cy="218647"/>
              </a:xfrm>
            </p:grpSpPr>
            <p:sp>
              <p:nvSpPr>
                <p:cNvPr id="3669" name="Google Shape;3669;p4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5" name="Google Shape;3675;p47"/>
              <p:cNvGrpSpPr/>
              <p:nvPr/>
            </p:nvGrpSpPr>
            <p:grpSpPr>
              <a:xfrm>
                <a:off x="5382826" y="4125549"/>
                <a:ext cx="37776" cy="32380"/>
                <a:chOff x="5382826" y="4125549"/>
                <a:chExt cx="37776" cy="32380"/>
              </a:xfrm>
            </p:grpSpPr>
            <p:sp>
              <p:nvSpPr>
                <p:cNvPr id="3676" name="Google Shape;3676;p4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 name="Google Shape;3678;p47"/>
              <p:cNvGrpSpPr/>
              <p:nvPr/>
            </p:nvGrpSpPr>
            <p:grpSpPr>
              <a:xfrm>
                <a:off x="5475680" y="4195587"/>
                <a:ext cx="37783" cy="32364"/>
                <a:chOff x="5475680" y="4195587"/>
                <a:chExt cx="37783" cy="32364"/>
              </a:xfrm>
            </p:grpSpPr>
            <p:sp>
              <p:nvSpPr>
                <p:cNvPr id="3679" name="Google Shape;3679;p4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47"/>
              <p:cNvGrpSpPr/>
              <p:nvPr/>
            </p:nvGrpSpPr>
            <p:grpSpPr>
              <a:xfrm>
                <a:off x="5532575" y="4027197"/>
                <a:ext cx="33308" cy="32262"/>
                <a:chOff x="5532575" y="4027197"/>
                <a:chExt cx="33308" cy="32262"/>
              </a:xfrm>
            </p:grpSpPr>
            <p:sp>
              <p:nvSpPr>
                <p:cNvPr id="3682" name="Google Shape;3682;p4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47"/>
              <p:cNvGrpSpPr/>
              <p:nvPr/>
            </p:nvGrpSpPr>
            <p:grpSpPr>
              <a:xfrm>
                <a:off x="5590706" y="4245348"/>
                <a:ext cx="33497" cy="32270"/>
                <a:chOff x="5590706" y="4245348"/>
                <a:chExt cx="33497" cy="32270"/>
              </a:xfrm>
            </p:grpSpPr>
            <p:sp>
              <p:nvSpPr>
                <p:cNvPr id="3685" name="Google Shape;3685;p4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7" name="Google Shape;3687;p47"/>
              <p:cNvGrpSpPr/>
              <p:nvPr/>
            </p:nvGrpSpPr>
            <p:grpSpPr>
              <a:xfrm>
                <a:off x="5618681" y="4109677"/>
                <a:ext cx="33112" cy="32357"/>
                <a:chOff x="5618681" y="4109677"/>
                <a:chExt cx="33112" cy="32357"/>
              </a:xfrm>
            </p:grpSpPr>
            <p:sp>
              <p:nvSpPr>
                <p:cNvPr id="3688" name="Google Shape;3688;p4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47"/>
              <p:cNvGrpSpPr/>
              <p:nvPr/>
            </p:nvGrpSpPr>
            <p:grpSpPr>
              <a:xfrm>
                <a:off x="5479298" y="4128262"/>
                <a:ext cx="31405" cy="26906"/>
                <a:chOff x="5479298" y="4128262"/>
                <a:chExt cx="31405" cy="26906"/>
              </a:xfrm>
            </p:grpSpPr>
            <p:sp>
              <p:nvSpPr>
                <p:cNvPr id="3691" name="Google Shape;3691;p4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3" name="Google Shape;3693;p47"/>
              <p:cNvGrpSpPr/>
              <p:nvPr/>
            </p:nvGrpSpPr>
            <p:grpSpPr>
              <a:xfrm>
                <a:off x="5582903" y="4180116"/>
                <a:ext cx="31499" cy="26898"/>
                <a:chOff x="5582903" y="4180116"/>
                <a:chExt cx="31499" cy="26898"/>
              </a:xfrm>
            </p:grpSpPr>
            <p:sp>
              <p:nvSpPr>
                <p:cNvPr id="3694" name="Google Shape;3694;p4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6" name="Google Shape;3696;p47"/>
            <p:cNvGrpSpPr/>
            <p:nvPr/>
          </p:nvGrpSpPr>
          <p:grpSpPr>
            <a:xfrm>
              <a:off x="3977681" y="3230323"/>
              <a:ext cx="94584" cy="84085"/>
              <a:chOff x="3977681" y="3230323"/>
              <a:chExt cx="94584" cy="84085"/>
            </a:xfrm>
          </p:grpSpPr>
          <p:grpSp>
            <p:nvGrpSpPr>
              <p:cNvPr id="3697" name="Google Shape;3697;p47"/>
              <p:cNvGrpSpPr/>
              <p:nvPr/>
            </p:nvGrpSpPr>
            <p:grpSpPr>
              <a:xfrm>
                <a:off x="4000135" y="3243041"/>
                <a:ext cx="59570" cy="57186"/>
                <a:chOff x="4000135" y="3243041"/>
                <a:chExt cx="59570" cy="57186"/>
              </a:xfrm>
            </p:grpSpPr>
            <p:sp>
              <p:nvSpPr>
                <p:cNvPr id="3698" name="Google Shape;3698;p4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47"/>
              <p:cNvGrpSpPr/>
              <p:nvPr/>
            </p:nvGrpSpPr>
            <p:grpSpPr>
              <a:xfrm>
                <a:off x="3977681" y="3245872"/>
                <a:ext cx="37783" cy="32380"/>
                <a:chOff x="3977681" y="3245872"/>
                <a:chExt cx="37783" cy="32380"/>
              </a:xfrm>
            </p:grpSpPr>
            <p:sp>
              <p:nvSpPr>
                <p:cNvPr id="3702" name="Google Shape;3702;p4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47"/>
              <p:cNvGrpSpPr/>
              <p:nvPr/>
            </p:nvGrpSpPr>
            <p:grpSpPr>
              <a:xfrm>
                <a:off x="4040860" y="3262672"/>
                <a:ext cx="31405" cy="27001"/>
                <a:chOff x="4040860" y="3262672"/>
                <a:chExt cx="31405" cy="27001"/>
              </a:xfrm>
            </p:grpSpPr>
            <p:sp>
              <p:nvSpPr>
                <p:cNvPr id="3705" name="Google Shape;3705;p4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47"/>
              <p:cNvGrpSpPr/>
              <p:nvPr/>
            </p:nvGrpSpPr>
            <p:grpSpPr>
              <a:xfrm>
                <a:off x="4021072" y="3230323"/>
                <a:ext cx="31397" cy="26906"/>
                <a:chOff x="4021072" y="3230323"/>
                <a:chExt cx="31397" cy="26906"/>
              </a:xfrm>
            </p:grpSpPr>
            <p:sp>
              <p:nvSpPr>
                <p:cNvPr id="3708" name="Google Shape;3708;p4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0" name="Google Shape;3710;p47"/>
              <p:cNvGrpSpPr/>
              <p:nvPr/>
            </p:nvGrpSpPr>
            <p:grpSpPr>
              <a:xfrm>
                <a:off x="4001472" y="3287462"/>
                <a:ext cx="31499" cy="26945"/>
                <a:chOff x="4001472" y="3287462"/>
                <a:chExt cx="31499" cy="26945"/>
              </a:xfrm>
            </p:grpSpPr>
            <p:sp>
              <p:nvSpPr>
                <p:cNvPr id="3711" name="Google Shape;3711;p4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13" name="Google Shape;3713;p47"/>
            <p:cNvGrpSpPr/>
            <p:nvPr/>
          </p:nvGrpSpPr>
          <p:grpSpPr>
            <a:xfrm>
              <a:off x="4084715" y="3258865"/>
              <a:ext cx="184961" cy="137268"/>
              <a:chOff x="4084715" y="3258865"/>
              <a:chExt cx="184961" cy="137268"/>
            </a:xfrm>
          </p:grpSpPr>
          <p:grpSp>
            <p:nvGrpSpPr>
              <p:cNvPr id="3714" name="Google Shape;3714;p47"/>
              <p:cNvGrpSpPr/>
              <p:nvPr/>
            </p:nvGrpSpPr>
            <p:grpSpPr>
              <a:xfrm>
                <a:off x="4107453" y="3271583"/>
                <a:ext cx="153470" cy="110275"/>
                <a:chOff x="4107453" y="3271583"/>
                <a:chExt cx="153470" cy="110275"/>
              </a:xfrm>
            </p:grpSpPr>
            <p:sp>
              <p:nvSpPr>
                <p:cNvPr id="3715" name="Google Shape;3715;p4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47"/>
              <p:cNvGrpSpPr/>
              <p:nvPr/>
            </p:nvGrpSpPr>
            <p:grpSpPr>
              <a:xfrm>
                <a:off x="4136947" y="3258865"/>
                <a:ext cx="31499" cy="27001"/>
                <a:chOff x="4136947" y="3258865"/>
                <a:chExt cx="31499" cy="27001"/>
              </a:xfrm>
            </p:grpSpPr>
            <p:sp>
              <p:nvSpPr>
                <p:cNvPr id="3720" name="Google Shape;3720;p4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47"/>
              <p:cNvGrpSpPr/>
              <p:nvPr/>
            </p:nvGrpSpPr>
            <p:grpSpPr>
              <a:xfrm>
                <a:off x="4084715" y="3266478"/>
                <a:ext cx="31468" cy="26898"/>
                <a:chOff x="4084715" y="3266478"/>
                <a:chExt cx="31468" cy="26898"/>
              </a:xfrm>
            </p:grpSpPr>
            <p:sp>
              <p:nvSpPr>
                <p:cNvPr id="3723" name="Google Shape;3723;p4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47"/>
              <p:cNvGrpSpPr/>
              <p:nvPr/>
            </p:nvGrpSpPr>
            <p:grpSpPr>
              <a:xfrm>
                <a:off x="4159213" y="3279849"/>
                <a:ext cx="31405" cy="26945"/>
                <a:chOff x="4159213" y="3279849"/>
                <a:chExt cx="31405" cy="26945"/>
              </a:xfrm>
            </p:grpSpPr>
            <p:sp>
              <p:nvSpPr>
                <p:cNvPr id="3726" name="Google Shape;3726;p4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47"/>
              <p:cNvGrpSpPr/>
              <p:nvPr/>
            </p:nvGrpSpPr>
            <p:grpSpPr>
              <a:xfrm>
                <a:off x="4201550" y="3266502"/>
                <a:ext cx="31405" cy="26883"/>
                <a:chOff x="4201550" y="3266502"/>
                <a:chExt cx="31405" cy="26883"/>
              </a:xfrm>
            </p:grpSpPr>
            <p:sp>
              <p:nvSpPr>
                <p:cNvPr id="3729" name="Google Shape;3729;p4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47"/>
              <p:cNvGrpSpPr/>
              <p:nvPr/>
            </p:nvGrpSpPr>
            <p:grpSpPr>
              <a:xfrm>
                <a:off x="4201550" y="3338278"/>
                <a:ext cx="31405" cy="26930"/>
                <a:chOff x="4201550" y="3338278"/>
                <a:chExt cx="31405" cy="26930"/>
              </a:xfrm>
            </p:grpSpPr>
            <p:sp>
              <p:nvSpPr>
                <p:cNvPr id="3732" name="Google Shape;3732;p4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47"/>
              <p:cNvGrpSpPr/>
              <p:nvPr/>
            </p:nvGrpSpPr>
            <p:grpSpPr>
              <a:xfrm>
                <a:off x="4238272" y="3369132"/>
                <a:ext cx="31405" cy="27001"/>
                <a:chOff x="4238272" y="3369132"/>
                <a:chExt cx="31405" cy="27001"/>
              </a:xfrm>
            </p:grpSpPr>
            <p:sp>
              <p:nvSpPr>
                <p:cNvPr id="3735" name="Google Shape;3735;p4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7" name="Google Shape;3737;p47"/>
            <p:cNvGrpSpPr/>
            <p:nvPr/>
          </p:nvGrpSpPr>
          <p:grpSpPr>
            <a:xfrm>
              <a:off x="4068639" y="3200169"/>
              <a:ext cx="77643" cy="37272"/>
              <a:chOff x="4068639" y="3200169"/>
              <a:chExt cx="77643" cy="37272"/>
            </a:xfrm>
          </p:grpSpPr>
          <p:sp>
            <p:nvSpPr>
              <p:cNvPr id="3738" name="Google Shape;3738;p4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9" name="Google Shape;3739;p47"/>
              <p:cNvGrpSpPr/>
              <p:nvPr/>
            </p:nvGrpSpPr>
            <p:grpSpPr>
              <a:xfrm>
                <a:off x="4114878" y="3200169"/>
                <a:ext cx="31405" cy="26993"/>
                <a:chOff x="4114878" y="3200169"/>
                <a:chExt cx="31405" cy="26993"/>
              </a:xfrm>
            </p:grpSpPr>
            <p:sp>
              <p:nvSpPr>
                <p:cNvPr id="3740" name="Google Shape;3740;p4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47"/>
              <p:cNvGrpSpPr/>
              <p:nvPr/>
            </p:nvGrpSpPr>
            <p:grpSpPr>
              <a:xfrm>
                <a:off x="4068639" y="3210535"/>
                <a:ext cx="31499" cy="26906"/>
                <a:chOff x="4068639" y="3210535"/>
                <a:chExt cx="31499" cy="26906"/>
              </a:xfrm>
            </p:grpSpPr>
            <p:sp>
              <p:nvSpPr>
                <p:cNvPr id="3743" name="Google Shape;3743;p4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5" name="Google Shape;3745;p47"/>
            <p:cNvGrpSpPr/>
            <p:nvPr/>
          </p:nvGrpSpPr>
          <p:grpSpPr>
            <a:xfrm>
              <a:off x="3869702" y="3066935"/>
              <a:ext cx="382664" cy="190294"/>
              <a:chOff x="3869702" y="3066935"/>
              <a:chExt cx="382664" cy="190294"/>
            </a:xfrm>
          </p:grpSpPr>
          <p:grpSp>
            <p:nvGrpSpPr>
              <p:cNvPr id="3746" name="Google Shape;3746;p47"/>
              <p:cNvGrpSpPr/>
              <p:nvPr/>
            </p:nvGrpSpPr>
            <p:grpSpPr>
              <a:xfrm>
                <a:off x="3888633" y="3082351"/>
                <a:ext cx="351172" cy="160698"/>
                <a:chOff x="3888633" y="3082351"/>
                <a:chExt cx="351172" cy="160698"/>
              </a:xfrm>
            </p:grpSpPr>
            <p:sp>
              <p:nvSpPr>
                <p:cNvPr id="3747" name="Google Shape;3747;p4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47"/>
              <p:cNvGrpSpPr/>
              <p:nvPr/>
            </p:nvGrpSpPr>
            <p:grpSpPr>
              <a:xfrm>
                <a:off x="4143703" y="3066935"/>
                <a:ext cx="37783" cy="32357"/>
                <a:chOff x="4143703" y="3066935"/>
                <a:chExt cx="37783" cy="32357"/>
              </a:xfrm>
            </p:grpSpPr>
            <p:sp>
              <p:nvSpPr>
                <p:cNvPr id="3754" name="Google Shape;3754;p4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6" name="Google Shape;3756;p47"/>
              <p:cNvGrpSpPr/>
              <p:nvPr/>
            </p:nvGrpSpPr>
            <p:grpSpPr>
              <a:xfrm>
                <a:off x="4044565" y="3103563"/>
                <a:ext cx="37783" cy="32451"/>
                <a:chOff x="4044565" y="3103563"/>
                <a:chExt cx="37783" cy="32451"/>
              </a:xfrm>
            </p:grpSpPr>
            <p:sp>
              <p:nvSpPr>
                <p:cNvPr id="3757" name="Google Shape;3757;p4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47"/>
              <p:cNvGrpSpPr/>
              <p:nvPr/>
            </p:nvGrpSpPr>
            <p:grpSpPr>
              <a:xfrm>
                <a:off x="4017454" y="3188237"/>
                <a:ext cx="37776" cy="32357"/>
                <a:chOff x="4017454" y="3188237"/>
                <a:chExt cx="37776" cy="32357"/>
              </a:xfrm>
            </p:grpSpPr>
            <p:sp>
              <p:nvSpPr>
                <p:cNvPr id="3760" name="Google Shape;3760;p4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2" name="Google Shape;3762;p47"/>
              <p:cNvGrpSpPr/>
              <p:nvPr/>
            </p:nvGrpSpPr>
            <p:grpSpPr>
              <a:xfrm>
                <a:off x="3921548" y="3157509"/>
                <a:ext cx="37783" cy="32357"/>
                <a:chOff x="3921548" y="3157509"/>
                <a:chExt cx="37783" cy="32357"/>
              </a:xfrm>
            </p:grpSpPr>
            <p:sp>
              <p:nvSpPr>
                <p:cNvPr id="3763" name="Google Shape;3763;p4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47"/>
              <p:cNvGrpSpPr/>
              <p:nvPr/>
            </p:nvGrpSpPr>
            <p:grpSpPr>
              <a:xfrm>
                <a:off x="3939056" y="3211620"/>
                <a:ext cx="37783" cy="32380"/>
                <a:chOff x="3939056" y="3211620"/>
                <a:chExt cx="37783" cy="32380"/>
              </a:xfrm>
            </p:grpSpPr>
            <p:sp>
              <p:nvSpPr>
                <p:cNvPr id="3766" name="Google Shape;3766;p4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47"/>
              <p:cNvGrpSpPr/>
              <p:nvPr/>
            </p:nvGrpSpPr>
            <p:grpSpPr>
              <a:xfrm>
                <a:off x="4176240" y="3136965"/>
                <a:ext cx="31405" cy="26930"/>
                <a:chOff x="4176240" y="3136965"/>
                <a:chExt cx="31405" cy="26930"/>
              </a:xfrm>
            </p:grpSpPr>
            <p:sp>
              <p:nvSpPr>
                <p:cNvPr id="3769" name="Google Shape;3769;p4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47"/>
              <p:cNvGrpSpPr/>
              <p:nvPr/>
            </p:nvGrpSpPr>
            <p:grpSpPr>
              <a:xfrm>
                <a:off x="4133148" y="3152593"/>
                <a:ext cx="31499" cy="27001"/>
                <a:chOff x="4133148" y="3152593"/>
                <a:chExt cx="31499" cy="27001"/>
              </a:xfrm>
            </p:grpSpPr>
            <p:sp>
              <p:nvSpPr>
                <p:cNvPr id="3772" name="Google Shape;3772;p4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47"/>
              <p:cNvGrpSpPr/>
              <p:nvPr/>
            </p:nvGrpSpPr>
            <p:grpSpPr>
              <a:xfrm>
                <a:off x="4220866" y="3073534"/>
                <a:ext cx="31499" cy="26898"/>
                <a:chOff x="4220866" y="3073534"/>
                <a:chExt cx="31499" cy="26898"/>
              </a:xfrm>
            </p:grpSpPr>
            <p:sp>
              <p:nvSpPr>
                <p:cNvPr id="3775" name="Google Shape;3775;p4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7" name="Google Shape;3777;p47"/>
              <p:cNvGrpSpPr/>
              <p:nvPr/>
            </p:nvGrpSpPr>
            <p:grpSpPr>
              <a:xfrm>
                <a:off x="3869702" y="3230323"/>
                <a:ext cx="31499" cy="26906"/>
                <a:chOff x="3869702" y="3230323"/>
                <a:chExt cx="31499" cy="26906"/>
              </a:xfrm>
            </p:grpSpPr>
            <p:sp>
              <p:nvSpPr>
                <p:cNvPr id="3778" name="Google Shape;3778;p4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80" name="Google Shape;3780;p47"/>
            <p:cNvGrpSpPr/>
            <p:nvPr/>
          </p:nvGrpSpPr>
          <p:grpSpPr>
            <a:xfrm>
              <a:off x="4271383" y="3065882"/>
              <a:ext cx="304556" cy="341663"/>
              <a:chOff x="4271383" y="3065882"/>
              <a:chExt cx="304556" cy="341663"/>
            </a:xfrm>
          </p:grpSpPr>
          <p:grpSp>
            <p:nvGrpSpPr>
              <p:cNvPr id="3781" name="Google Shape;3781;p47"/>
              <p:cNvGrpSpPr/>
              <p:nvPr/>
            </p:nvGrpSpPr>
            <p:grpSpPr>
              <a:xfrm>
                <a:off x="4293838" y="3078639"/>
                <a:ext cx="269353" cy="311973"/>
                <a:chOff x="4293838" y="3078639"/>
                <a:chExt cx="269353" cy="311973"/>
              </a:xfrm>
            </p:grpSpPr>
            <p:sp>
              <p:nvSpPr>
                <p:cNvPr id="3782" name="Google Shape;3782;p4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47"/>
              <p:cNvGrpSpPr/>
              <p:nvPr/>
            </p:nvGrpSpPr>
            <p:grpSpPr>
              <a:xfrm>
                <a:off x="4538164" y="3342061"/>
                <a:ext cx="37776" cy="32380"/>
                <a:chOff x="4538164" y="3342061"/>
                <a:chExt cx="37776" cy="32380"/>
              </a:xfrm>
            </p:grpSpPr>
            <p:sp>
              <p:nvSpPr>
                <p:cNvPr id="3800" name="Google Shape;3800;p4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47"/>
              <p:cNvGrpSpPr/>
              <p:nvPr/>
            </p:nvGrpSpPr>
            <p:grpSpPr>
              <a:xfrm>
                <a:off x="4271383" y="3194742"/>
                <a:ext cx="37783" cy="32420"/>
                <a:chOff x="4271383" y="3194742"/>
                <a:chExt cx="37783" cy="32420"/>
              </a:xfrm>
            </p:grpSpPr>
            <p:sp>
              <p:nvSpPr>
                <p:cNvPr id="3803" name="Google Shape;3803;p4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47"/>
              <p:cNvGrpSpPr/>
              <p:nvPr/>
            </p:nvGrpSpPr>
            <p:grpSpPr>
              <a:xfrm>
                <a:off x="4284416" y="3084058"/>
                <a:ext cx="37783" cy="32357"/>
                <a:chOff x="4284416" y="3084058"/>
                <a:chExt cx="37783" cy="32357"/>
              </a:xfrm>
            </p:grpSpPr>
            <p:sp>
              <p:nvSpPr>
                <p:cNvPr id="3806" name="Google Shape;3806;p4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47"/>
              <p:cNvGrpSpPr/>
              <p:nvPr/>
            </p:nvGrpSpPr>
            <p:grpSpPr>
              <a:xfrm>
                <a:off x="4478697" y="3297561"/>
                <a:ext cx="37776" cy="32451"/>
                <a:chOff x="4478697" y="3297561"/>
                <a:chExt cx="37776" cy="32451"/>
              </a:xfrm>
            </p:grpSpPr>
            <p:sp>
              <p:nvSpPr>
                <p:cNvPr id="3809" name="Google Shape;3809;p4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7"/>
              <p:cNvGrpSpPr/>
              <p:nvPr/>
            </p:nvGrpSpPr>
            <p:grpSpPr>
              <a:xfrm>
                <a:off x="4411813" y="3331711"/>
                <a:ext cx="37776" cy="32451"/>
                <a:chOff x="4411813" y="3331711"/>
                <a:chExt cx="37776" cy="32451"/>
              </a:xfrm>
            </p:grpSpPr>
            <p:sp>
              <p:nvSpPr>
                <p:cNvPr id="3812" name="Google Shape;3812;p4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47"/>
              <p:cNvGrpSpPr/>
              <p:nvPr/>
            </p:nvGrpSpPr>
            <p:grpSpPr>
              <a:xfrm>
                <a:off x="4337984" y="3375188"/>
                <a:ext cx="37776" cy="32357"/>
                <a:chOff x="4337984" y="3375188"/>
                <a:chExt cx="37776" cy="32357"/>
              </a:xfrm>
            </p:grpSpPr>
            <p:sp>
              <p:nvSpPr>
                <p:cNvPr id="3815" name="Google Shape;3815;p4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47"/>
              <p:cNvGrpSpPr/>
              <p:nvPr/>
            </p:nvGrpSpPr>
            <p:grpSpPr>
              <a:xfrm>
                <a:off x="4494867" y="3090530"/>
                <a:ext cx="37878" cy="32451"/>
                <a:chOff x="4494867" y="3090530"/>
                <a:chExt cx="37878" cy="32451"/>
              </a:xfrm>
            </p:grpSpPr>
            <p:sp>
              <p:nvSpPr>
                <p:cNvPr id="3818" name="Google Shape;3818;p4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47"/>
              <p:cNvGrpSpPr/>
              <p:nvPr/>
            </p:nvGrpSpPr>
            <p:grpSpPr>
              <a:xfrm>
                <a:off x="4525124" y="3207774"/>
                <a:ext cx="37783" cy="32420"/>
                <a:chOff x="4525124" y="3207774"/>
                <a:chExt cx="37783" cy="32420"/>
              </a:xfrm>
            </p:grpSpPr>
            <p:sp>
              <p:nvSpPr>
                <p:cNvPr id="3821" name="Google Shape;3821;p4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47"/>
              <p:cNvGrpSpPr/>
              <p:nvPr/>
            </p:nvGrpSpPr>
            <p:grpSpPr>
              <a:xfrm>
                <a:off x="4440544" y="3176479"/>
                <a:ext cx="31499" cy="26898"/>
                <a:chOff x="4440544" y="3176479"/>
                <a:chExt cx="31499" cy="26898"/>
              </a:xfrm>
            </p:grpSpPr>
            <p:sp>
              <p:nvSpPr>
                <p:cNvPr id="3824" name="Google Shape;3824;p4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47"/>
              <p:cNvGrpSpPr/>
              <p:nvPr/>
            </p:nvGrpSpPr>
            <p:grpSpPr>
              <a:xfrm>
                <a:off x="4350545" y="3156400"/>
                <a:ext cx="31405" cy="27001"/>
                <a:chOff x="4350545" y="3156400"/>
                <a:chExt cx="31405" cy="27001"/>
              </a:xfrm>
            </p:grpSpPr>
            <p:sp>
              <p:nvSpPr>
                <p:cNvPr id="3827" name="Google Shape;3827;p4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47"/>
              <p:cNvGrpSpPr/>
              <p:nvPr/>
            </p:nvGrpSpPr>
            <p:grpSpPr>
              <a:xfrm>
                <a:off x="4376703" y="3255058"/>
                <a:ext cx="31405" cy="27001"/>
                <a:chOff x="4376703" y="3255058"/>
                <a:chExt cx="31405" cy="27001"/>
              </a:xfrm>
            </p:grpSpPr>
            <p:sp>
              <p:nvSpPr>
                <p:cNvPr id="3830" name="Google Shape;3830;p4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47"/>
              <p:cNvGrpSpPr/>
              <p:nvPr/>
            </p:nvGrpSpPr>
            <p:grpSpPr>
              <a:xfrm>
                <a:off x="4331322" y="3283656"/>
                <a:ext cx="31405" cy="26945"/>
                <a:chOff x="4331322" y="3283656"/>
                <a:chExt cx="31405" cy="26945"/>
              </a:xfrm>
            </p:grpSpPr>
            <p:sp>
              <p:nvSpPr>
                <p:cNvPr id="3833" name="Google Shape;3833;p4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47"/>
              <p:cNvGrpSpPr/>
              <p:nvPr/>
            </p:nvGrpSpPr>
            <p:grpSpPr>
              <a:xfrm>
                <a:off x="4380510" y="3065882"/>
                <a:ext cx="31405" cy="26938"/>
                <a:chOff x="4380510" y="3065882"/>
                <a:chExt cx="31405" cy="26938"/>
              </a:xfrm>
            </p:grpSpPr>
            <p:sp>
              <p:nvSpPr>
                <p:cNvPr id="3836" name="Google Shape;3836;p4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8" name="Google Shape;3838;p47"/>
            <p:cNvGrpSpPr/>
            <p:nvPr/>
          </p:nvGrpSpPr>
          <p:grpSpPr>
            <a:xfrm>
              <a:off x="4558998" y="3188237"/>
              <a:ext cx="1280131" cy="1052746"/>
              <a:chOff x="4558998" y="3188237"/>
              <a:chExt cx="1280131" cy="1052746"/>
            </a:xfrm>
          </p:grpSpPr>
          <p:sp>
            <p:nvSpPr>
              <p:cNvPr id="3839" name="Google Shape;3839;p4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0" name="Google Shape;3840;p47"/>
              <p:cNvGrpSpPr/>
              <p:nvPr/>
            </p:nvGrpSpPr>
            <p:grpSpPr>
              <a:xfrm>
                <a:off x="4579164" y="3203653"/>
                <a:ext cx="1244833" cy="1020397"/>
                <a:chOff x="4579164" y="3203653"/>
                <a:chExt cx="1244833" cy="1020397"/>
              </a:xfrm>
            </p:grpSpPr>
            <p:sp>
              <p:nvSpPr>
                <p:cNvPr id="3841" name="Google Shape;3841;p4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3" name="Google Shape;3843;p47"/>
                <p:cNvGrpSpPr/>
                <p:nvPr/>
              </p:nvGrpSpPr>
              <p:grpSpPr>
                <a:xfrm>
                  <a:off x="4579164" y="3203653"/>
                  <a:ext cx="1244833" cy="1020397"/>
                  <a:chOff x="4579164" y="3203653"/>
                  <a:chExt cx="1244833" cy="1020397"/>
                </a:xfrm>
              </p:grpSpPr>
              <p:sp>
                <p:nvSpPr>
                  <p:cNvPr id="3844" name="Google Shape;3844;p4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6" name="Google Shape;3846;p47"/>
                  <p:cNvGrpSpPr/>
                  <p:nvPr/>
                </p:nvGrpSpPr>
                <p:grpSpPr>
                  <a:xfrm>
                    <a:off x="4579164" y="3203653"/>
                    <a:ext cx="1244833" cy="1020397"/>
                    <a:chOff x="4579164" y="3203653"/>
                    <a:chExt cx="1244833" cy="1020397"/>
                  </a:xfrm>
                </p:grpSpPr>
                <p:sp>
                  <p:nvSpPr>
                    <p:cNvPr id="3847" name="Google Shape;3847;p4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5" name="Google Shape;3855;p47"/>
                    <p:cNvGrpSpPr/>
                    <p:nvPr/>
                  </p:nvGrpSpPr>
                  <p:grpSpPr>
                    <a:xfrm>
                      <a:off x="4579164" y="3203653"/>
                      <a:ext cx="1244833" cy="1020397"/>
                      <a:chOff x="4579164" y="3203653"/>
                      <a:chExt cx="1244833" cy="1020397"/>
                    </a:xfrm>
                  </p:grpSpPr>
                  <p:sp>
                    <p:nvSpPr>
                      <p:cNvPr id="3856" name="Google Shape;3856;p4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0" name="Google Shape;3870;p47"/>
                      <p:cNvGrpSpPr/>
                      <p:nvPr/>
                    </p:nvGrpSpPr>
                    <p:grpSpPr>
                      <a:xfrm>
                        <a:off x="4579164" y="3203653"/>
                        <a:ext cx="1244833" cy="1020397"/>
                        <a:chOff x="4579164" y="3203653"/>
                        <a:chExt cx="1244833" cy="1020397"/>
                      </a:xfrm>
                    </p:grpSpPr>
                    <p:sp>
                      <p:nvSpPr>
                        <p:cNvPr id="3871" name="Google Shape;3871;p4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5" name="Google Shape;3895;p47"/>
                        <p:cNvGrpSpPr/>
                        <p:nvPr/>
                      </p:nvGrpSpPr>
                      <p:grpSpPr>
                        <a:xfrm>
                          <a:off x="4579164" y="3203653"/>
                          <a:ext cx="1244833" cy="1020397"/>
                          <a:chOff x="4579164" y="3203653"/>
                          <a:chExt cx="1244833" cy="1020397"/>
                        </a:xfrm>
                      </p:grpSpPr>
                      <p:sp>
                        <p:nvSpPr>
                          <p:cNvPr id="3896" name="Google Shape;3896;p4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7" name="Google Shape;3897;p47"/>
                          <p:cNvGrpSpPr/>
                          <p:nvPr/>
                        </p:nvGrpSpPr>
                        <p:grpSpPr>
                          <a:xfrm>
                            <a:off x="4579164" y="3203653"/>
                            <a:ext cx="1244833" cy="1020397"/>
                            <a:chOff x="4579164" y="3203653"/>
                            <a:chExt cx="1244833" cy="1020397"/>
                          </a:xfrm>
                        </p:grpSpPr>
                        <p:sp>
                          <p:nvSpPr>
                            <p:cNvPr id="3898" name="Google Shape;3898;p4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5" name="Google Shape;3905;p47"/>
                            <p:cNvGrpSpPr/>
                            <p:nvPr/>
                          </p:nvGrpSpPr>
                          <p:grpSpPr>
                            <a:xfrm>
                              <a:off x="4579164" y="3203653"/>
                              <a:ext cx="1244833" cy="1020397"/>
                              <a:chOff x="4579164" y="3203653"/>
                              <a:chExt cx="1244833" cy="1020397"/>
                            </a:xfrm>
                          </p:grpSpPr>
                          <p:sp>
                            <p:nvSpPr>
                              <p:cNvPr id="3906" name="Google Shape;3906;p4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9" name="Google Shape;3919;p47"/>
                              <p:cNvGrpSpPr/>
                              <p:nvPr/>
                            </p:nvGrpSpPr>
                            <p:grpSpPr>
                              <a:xfrm>
                                <a:off x="4579164" y="3203653"/>
                                <a:ext cx="1244833" cy="1020397"/>
                                <a:chOff x="4579164" y="3203653"/>
                                <a:chExt cx="1244833" cy="1020397"/>
                              </a:xfrm>
                            </p:grpSpPr>
                            <p:sp>
                              <p:nvSpPr>
                                <p:cNvPr id="3920" name="Google Shape;3920;p4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47"/>
                                <p:cNvGrpSpPr/>
                                <p:nvPr/>
                              </p:nvGrpSpPr>
                              <p:grpSpPr>
                                <a:xfrm>
                                  <a:off x="4579164" y="3203653"/>
                                  <a:ext cx="1244833" cy="1020397"/>
                                  <a:chOff x="4579164" y="3203653"/>
                                  <a:chExt cx="1244833" cy="1020397"/>
                                </a:xfrm>
                              </p:grpSpPr>
                              <p:sp>
                                <p:nvSpPr>
                                  <p:cNvPr id="3928" name="Google Shape;3928;p4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3" name="Google Shape;3933;p47"/>
                                  <p:cNvGrpSpPr/>
                                  <p:nvPr/>
                                </p:nvGrpSpPr>
                                <p:grpSpPr>
                                  <a:xfrm>
                                    <a:off x="4579164" y="3203653"/>
                                    <a:ext cx="1244833" cy="1020397"/>
                                    <a:chOff x="4579164" y="3203653"/>
                                    <a:chExt cx="1244833" cy="1020397"/>
                                  </a:xfrm>
                                </p:grpSpPr>
                                <p:sp>
                                  <p:nvSpPr>
                                    <p:cNvPr id="3934" name="Google Shape;3934;p4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938" name="Google Shape;3938;p4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41" name="Google Shape;3941;p4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942" name="Google Shape;3942;p47"/>
              <p:cNvGrpSpPr/>
              <p:nvPr/>
            </p:nvGrpSpPr>
            <p:grpSpPr>
              <a:xfrm>
                <a:off x="4595437" y="3598775"/>
                <a:ext cx="37776" cy="32451"/>
                <a:chOff x="4595437" y="3598775"/>
                <a:chExt cx="37776" cy="32451"/>
              </a:xfrm>
            </p:grpSpPr>
            <p:sp>
              <p:nvSpPr>
                <p:cNvPr id="3943" name="Google Shape;3943;p4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5" name="Google Shape;3945;p47"/>
              <p:cNvGrpSpPr/>
              <p:nvPr/>
            </p:nvGrpSpPr>
            <p:grpSpPr>
              <a:xfrm>
                <a:off x="4641864" y="3524443"/>
                <a:ext cx="37776" cy="32380"/>
                <a:chOff x="4641864" y="3524443"/>
                <a:chExt cx="37776" cy="32380"/>
              </a:xfrm>
            </p:grpSpPr>
            <p:sp>
              <p:nvSpPr>
                <p:cNvPr id="3946" name="Google Shape;3946;p4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47"/>
              <p:cNvGrpSpPr/>
              <p:nvPr/>
            </p:nvGrpSpPr>
            <p:grpSpPr>
              <a:xfrm>
                <a:off x="4648431" y="3893901"/>
                <a:ext cx="37776" cy="32357"/>
                <a:chOff x="4648431" y="3893901"/>
                <a:chExt cx="37776" cy="32357"/>
              </a:xfrm>
            </p:grpSpPr>
            <p:sp>
              <p:nvSpPr>
                <p:cNvPr id="3949" name="Google Shape;3949;p4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47"/>
              <p:cNvGrpSpPr/>
              <p:nvPr/>
            </p:nvGrpSpPr>
            <p:grpSpPr>
              <a:xfrm>
                <a:off x="4567752" y="3722908"/>
                <a:ext cx="37870" cy="32380"/>
                <a:chOff x="4567752" y="3722908"/>
                <a:chExt cx="37870" cy="32380"/>
              </a:xfrm>
            </p:grpSpPr>
            <p:sp>
              <p:nvSpPr>
                <p:cNvPr id="3952" name="Google Shape;3952;p4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47"/>
              <p:cNvGrpSpPr/>
              <p:nvPr/>
            </p:nvGrpSpPr>
            <p:grpSpPr>
              <a:xfrm>
                <a:off x="4617506" y="3652052"/>
                <a:ext cx="37783" cy="32357"/>
                <a:chOff x="4617506" y="3652052"/>
                <a:chExt cx="37783" cy="32357"/>
              </a:xfrm>
            </p:grpSpPr>
            <p:sp>
              <p:nvSpPr>
                <p:cNvPr id="3955" name="Google Shape;3955;p4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7" name="Google Shape;3957;p47"/>
              <p:cNvGrpSpPr/>
              <p:nvPr/>
            </p:nvGrpSpPr>
            <p:grpSpPr>
              <a:xfrm>
                <a:off x="4739005" y="3554149"/>
                <a:ext cx="37870" cy="32357"/>
                <a:chOff x="4739005" y="3554149"/>
                <a:chExt cx="37870" cy="32357"/>
              </a:xfrm>
            </p:grpSpPr>
            <p:sp>
              <p:nvSpPr>
                <p:cNvPr id="3958" name="Google Shape;3958;p4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47"/>
              <p:cNvGrpSpPr/>
              <p:nvPr/>
            </p:nvGrpSpPr>
            <p:grpSpPr>
              <a:xfrm>
                <a:off x="4806557" y="3630258"/>
                <a:ext cx="37776" cy="32364"/>
                <a:chOff x="4806557" y="3630258"/>
                <a:chExt cx="37776" cy="32364"/>
              </a:xfrm>
            </p:grpSpPr>
            <p:sp>
              <p:nvSpPr>
                <p:cNvPr id="3961" name="Google Shape;3961;p4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3" name="Google Shape;3963;p47"/>
              <p:cNvGrpSpPr/>
              <p:nvPr/>
            </p:nvGrpSpPr>
            <p:grpSpPr>
              <a:xfrm>
                <a:off x="4737007" y="4004357"/>
                <a:ext cx="37870" cy="32357"/>
                <a:chOff x="4737007" y="4004357"/>
                <a:chExt cx="37870" cy="32357"/>
              </a:xfrm>
            </p:grpSpPr>
            <p:sp>
              <p:nvSpPr>
                <p:cNvPr id="3964" name="Google Shape;3964;p4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6" name="Google Shape;3966;p47"/>
              <p:cNvGrpSpPr/>
              <p:nvPr/>
            </p:nvGrpSpPr>
            <p:grpSpPr>
              <a:xfrm>
                <a:off x="4773634" y="4208627"/>
                <a:ext cx="37776" cy="32357"/>
                <a:chOff x="4773634" y="4208627"/>
                <a:chExt cx="37776" cy="32357"/>
              </a:xfrm>
            </p:grpSpPr>
            <p:sp>
              <p:nvSpPr>
                <p:cNvPr id="3967" name="Google Shape;3967;p4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47"/>
              <p:cNvGrpSpPr/>
              <p:nvPr/>
            </p:nvGrpSpPr>
            <p:grpSpPr>
              <a:xfrm>
                <a:off x="4888282" y="4074764"/>
                <a:ext cx="37776" cy="32451"/>
                <a:chOff x="4888282" y="4074764"/>
                <a:chExt cx="37776" cy="32451"/>
              </a:xfrm>
            </p:grpSpPr>
            <p:sp>
              <p:nvSpPr>
                <p:cNvPr id="3970" name="Google Shape;3970;p4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47"/>
              <p:cNvGrpSpPr/>
              <p:nvPr/>
            </p:nvGrpSpPr>
            <p:grpSpPr>
              <a:xfrm>
                <a:off x="4901315" y="3804271"/>
                <a:ext cx="37776" cy="32364"/>
                <a:chOff x="4901315" y="3804271"/>
                <a:chExt cx="37776" cy="32364"/>
              </a:xfrm>
            </p:grpSpPr>
            <p:sp>
              <p:nvSpPr>
                <p:cNvPr id="3973" name="Google Shape;3973;p4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47"/>
              <p:cNvGrpSpPr/>
              <p:nvPr/>
            </p:nvGrpSpPr>
            <p:grpSpPr>
              <a:xfrm>
                <a:off x="4866394" y="3715035"/>
                <a:ext cx="37846" cy="32357"/>
                <a:chOff x="4866394" y="3715035"/>
                <a:chExt cx="37846" cy="32357"/>
              </a:xfrm>
            </p:grpSpPr>
            <p:sp>
              <p:nvSpPr>
                <p:cNvPr id="3976" name="Google Shape;3976;p4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47"/>
              <p:cNvGrpSpPr/>
              <p:nvPr/>
            </p:nvGrpSpPr>
            <p:grpSpPr>
              <a:xfrm>
                <a:off x="4979233" y="3839798"/>
                <a:ext cx="37878" cy="32420"/>
                <a:chOff x="4979233" y="3839798"/>
                <a:chExt cx="37878" cy="32420"/>
              </a:xfrm>
            </p:grpSpPr>
            <p:sp>
              <p:nvSpPr>
                <p:cNvPr id="3979" name="Google Shape;3979;p4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47"/>
              <p:cNvGrpSpPr/>
              <p:nvPr/>
            </p:nvGrpSpPr>
            <p:grpSpPr>
              <a:xfrm>
                <a:off x="4790662" y="3679147"/>
                <a:ext cx="37783" cy="32380"/>
                <a:chOff x="4790662" y="3679147"/>
                <a:chExt cx="37783" cy="32380"/>
              </a:xfrm>
            </p:grpSpPr>
            <p:sp>
              <p:nvSpPr>
                <p:cNvPr id="3982" name="Google Shape;3982;p4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47"/>
              <p:cNvGrpSpPr/>
              <p:nvPr/>
            </p:nvGrpSpPr>
            <p:grpSpPr>
              <a:xfrm>
                <a:off x="4857263" y="3557861"/>
                <a:ext cx="37776" cy="32357"/>
                <a:chOff x="4857263" y="3557861"/>
                <a:chExt cx="37776" cy="32357"/>
              </a:xfrm>
            </p:grpSpPr>
            <p:sp>
              <p:nvSpPr>
                <p:cNvPr id="3985" name="Google Shape;3985;p4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47"/>
              <p:cNvGrpSpPr/>
              <p:nvPr/>
            </p:nvGrpSpPr>
            <p:grpSpPr>
              <a:xfrm>
                <a:off x="4883902" y="3648033"/>
                <a:ext cx="37783" cy="32380"/>
                <a:chOff x="4883902" y="3648033"/>
                <a:chExt cx="37783" cy="32380"/>
              </a:xfrm>
            </p:grpSpPr>
            <p:sp>
              <p:nvSpPr>
                <p:cNvPr id="3988" name="Google Shape;3988;p4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47"/>
              <p:cNvGrpSpPr/>
              <p:nvPr/>
            </p:nvGrpSpPr>
            <p:grpSpPr>
              <a:xfrm>
                <a:off x="4907780" y="3347220"/>
                <a:ext cx="37878" cy="32357"/>
                <a:chOff x="4907780" y="3347220"/>
                <a:chExt cx="37878" cy="32357"/>
              </a:xfrm>
            </p:grpSpPr>
            <p:sp>
              <p:nvSpPr>
                <p:cNvPr id="3991" name="Google Shape;3991;p4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3" name="Google Shape;3993;p47"/>
              <p:cNvGrpSpPr/>
              <p:nvPr/>
            </p:nvGrpSpPr>
            <p:grpSpPr>
              <a:xfrm>
                <a:off x="5065048" y="3738150"/>
                <a:ext cx="37783" cy="32364"/>
                <a:chOff x="5065048" y="3738150"/>
                <a:chExt cx="37783" cy="32364"/>
              </a:xfrm>
            </p:grpSpPr>
            <p:sp>
              <p:nvSpPr>
                <p:cNvPr id="3994" name="Google Shape;3994;p4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47"/>
              <p:cNvGrpSpPr/>
              <p:nvPr/>
            </p:nvGrpSpPr>
            <p:grpSpPr>
              <a:xfrm>
                <a:off x="5071616" y="3284615"/>
                <a:ext cx="37783" cy="32357"/>
                <a:chOff x="5071616" y="3284615"/>
                <a:chExt cx="37783" cy="32357"/>
              </a:xfrm>
            </p:grpSpPr>
            <p:sp>
              <p:nvSpPr>
                <p:cNvPr id="3997" name="Google Shape;3997;p4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47"/>
              <p:cNvGrpSpPr/>
              <p:nvPr/>
            </p:nvGrpSpPr>
            <p:grpSpPr>
              <a:xfrm>
                <a:off x="5389291" y="3759921"/>
                <a:ext cx="37783" cy="32380"/>
                <a:chOff x="5389291" y="3759921"/>
                <a:chExt cx="37783" cy="32380"/>
              </a:xfrm>
            </p:grpSpPr>
            <p:sp>
              <p:nvSpPr>
                <p:cNvPr id="4000" name="Google Shape;4000;p4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47"/>
              <p:cNvGrpSpPr/>
              <p:nvPr/>
            </p:nvGrpSpPr>
            <p:grpSpPr>
              <a:xfrm>
                <a:off x="5431534" y="3632932"/>
                <a:ext cx="37878" cy="32451"/>
                <a:chOff x="5431534" y="3632932"/>
                <a:chExt cx="37878" cy="32451"/>
              </a:xfrm>
            </p:grpSpPr>
            <p:sp>
              <p:nvSpPr>
                <p:cNvPr id="4003" name="Google Shape;4003;p4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47"/>
              <p:cNvGrpSpPr/>
              <p:nvPr/>
            </p:nvGrpSpPr>
            <p:grpSpPr>
              <a:xfrm>
                <a:off x="5540755" y="3544829"/>
                <a:ext cx="37783" cy="32357"/>
                <a:chOff x="5540755" y="3544829"/>
                <a:chExt cx="37783" cy="32357"/>
              </a:xfrm>
            </p:grpSpPr>
            <p:sp>
              <p:nvSpPr>
                <p:cNvPr id="4006" name="Google Shape;4006;p4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47"/>
              <p:cNvGrpSpPr/>
              <p:nvPr/>
            </p:nvGrpSpPr>
            <p:grpSpPr>
              <a:xfrm>
                <a:off x="5579293" y="3412107"/>
                <a:ext cx="37776" cy="32357"/>
                <a:chOff x="5579293" y="3412107"/>
                <a:chExt cx="37776" cy="32357"/>
              </a:xfrm>
            </p:grpSpPr>
            <p:sp>
              <p:nvSpPr>
                <p:cNvPr id="4009" name="Google Shape;4009;p4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47"/>
              <p:cNvGrpSpPr/>
              <p:nvPr/>
            </p:nvGrpSpPr>
            <p:grpSpPr>
              <a:xfrm>
                <a:off x="5801346" y="3284615"/>
                <a:ext cx="37783" cy="32357"/>
                <a:chOff x="5801346" y="3284615"/>
                <a:chExt cx="37783" cy="32357"/>
              </a:xfrm>
            </p:grpSpPr>
            <p:sp>
              <p:nvSpPr>
                <p:cNvPr id="4012" name="Google Shape;4012;p4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47"/>
              <p:cNvGrpSpPr/>
              <p:nvPr/>
            </p:nvGrpSpPr>
            <p:grpSpPr>
              <a:xfrm>
                <a:off x="5763578" y="3399067"/>
                <a:ext cx="37776" cy="32364"/>
                <a:chOff x="5763578" y="3399067"/>
                <a:chExt cx="37776" cy="32364"/>
              </a:xfrm>
            </p:grpSpPr>
            <p:sp>
              <p:nvSpPr>
                <p:cNvPr id="4015" name="Google Shape;4015;p4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47"/>
              <p:cNvGrpSpPr/>
              <p:nvPr/>
            </p:nvGrpSpPr>
            <p:grpSpPr>
              <a:xfrm>
                <a:off x="5395858" y="3230952"/>
                <a:ext cx="37776" cy="32364"/>
                <a:chOff x="5395858" y="3230952"/>
                <a:chExt cx="37776" cy="32364"/>
              </a:xfrm>
            </p:grpSpPr>
            <p:sp>
              <p:nvSpPr>
                <p:cNvPr id="4018" name="Google Shape;4018;p4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47"/>
              <p:cNvGrpSpPr/>
              <p:nvPr/>
            </p:nvGrpSpPr>
            <p:grpSpPr>
              <a:xfrm>
                <a:off x="5264088" y="3188237"/>
                <a:ext cx="37776" cy="32357"/>
                <a:chOff x="5264088" y="3188237"/>
                <a:chExt cx="37776" cy="32357"/>
              </a:xfrm>
            </p:grpSpPr>
            <p:sp>
              <p:nvSpPr>
                <p:cNvPr id="4021" name="Google Shape;4021;p4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47"/>
              <p:cNvGrpSpPr/>
              <p:nvPr/>
            </p:nvGrpSpPr>
            <p:grpSpPr>
              <a:xfrm>
                <a:off x="5585758" y="3237425"/>
                <a:ext cx="37878" cy="32357"/>
                <a:chOff x="5585758" y="3237425"/>
                <a:chExt cx="37878" cy="32357"/>
              </a:xfrm>
            </p:grpSpPr>
            <p:sp>
              <p:nvSpPr>
                <p:cNvPr id="4024" name="Google Shape;4024;p4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47"/>
              <p:cNvGrpSpPr/>
              <p:nvPr/>
            </p:nvGrpSpPr>
            <p:grpSpPr>
              <a:xfrm>
                <a:off x="4874196" y="3291088"/>
                <a:ext cx="37878" cy="32451"/>
                <a:chOff x="4874196" y="3291088"/>
                <a:chExt cx="37878" cy="32451"/>
              </a:xfrm>
            </p:grpSpPr>
            <p:sp>
              <p:nvSpPr>
                <p:cNvPr id="4027" name="Google Shape;4027;p4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47"/>
              <p:cNvGrpSpPr/>
              <p:nvPr/>
            </p:nvGrpSpPr>
            <p:grpSpPr>
              <a:xfrm>
                <a:off x="5197770" y="3785466"/>
                <a:ext cx="37783" cy="32427"/>
                <a:chOff x="5197770" y="3785466"/>
                <a:chExt cx="37783" cy="32427"/>
              </a:xfrm>
            </p:grpSpPr>
            <p:sp>
              <p:nvSpPr>
                <p:cNvPr id="4030" name="Google Shape;4030;p4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47"/>
              <p:cNvGrpSpPr/>
              <p:nvPr/>
            </p:nvGrpSpPr>
            <p:grpSpPr>
              <a:xfrm>
                <a:off x="5177699" y="3492117"/>
                <a:ext cx="37776" cy="32357"/>
                <a:chOff x="5177699" y="3492117"/>
                <a:chExt cx="37776" cy="32357"/>
              </a:xfrm>
            </p:grpSpPr>
            <p:sp>
              <p:nvSpPr>
                <p:cNvPr id="4033" name="Google Shape;4033;p4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47"/>
              <p:cNvGrpSpPr/>
              <p:nvPr/>
            </p:nvGrpSpPr>
            <p:grpSpPr>
              <a:xfrm>
                <a:off x="5349431" y="3622346"/>
                <a:ext cx="37870" cy="32380"/>
                <a:chOff x="5349431" y="3622346"/>
                <a:chExt cx="37870" cy="32380"/>
              </a:xfrm>
            </p:grpSpPr>
            <p:sp>
              <p:nvSpPr>
                <p:cNvPr id="4036" name="Google Shape;4036;p4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47"/>
              <p:cNvGrpSpPr/>
              <p:nvPr/>
            </p:nvGrpSpPr>
            <p:grpSpPr>
              <a:xfrm>
                <a:off x="5068855" y="3563980"/>
                <a:ext cx="53954" cy="46223"/>
                <a:chOff x="5068855" y="3563980"/>
                <a:chExt cx="53954" cy="46223"/>
              </a:xfrm>
            </p:grpSpPr>
            <p:sp>
              <p:nvSpPr>
                <p:cNvPr id="4039" name="Google Shape;4039;p4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 name="Google Shape;4041;p47"/>
              <p:cNvGrpSpPr/>
              <p:nvPr/>
            </p:nvGrpSpPr>
            <p:grpSpPr>
              <a:xfrm>
                <a:off x="5037654" y="3392507"/>
                <a:ext cx="37870" cy="32451"/>
                <a:chOff x="5037654" y="3392507"/>
                <a:chExt cx="37870" cy="32451"/>
              </a:xfrm>
            </p:grpSpPr>
            <p:sp>
              <p:nvSpPr>
                <p:cNvPr id="4042" name="Google Shape;4042;p4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47"/>
              <p:cNvGrpSpPr/>
              <p:nvPr/>
            </p:nvGrpSpPr>
            <p:grpSpPr>
              <a:xfrm>
                <a:off x="5456560" y="3368629"/>
                <a:ext cx="37870" cy="32451"/>
                <a:chOff x="5456560" y="3368629"/>
                <a:chExt cx="37870" cy="32451"/>
              </a:xfrm>
            </p:grpSpPr>
            <p:sp>
              <p:nvSpPr>
                <p:cNvPr id="4045" name="Google Shape;4045;p4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47"/>
              <p:cNvGrpSpPr/>
              <p:nvPr/>
            </p:nvGrpSpPr>
            <p:grpSpPr>
              <a:xfrm>
                <a:off x="4755749" y="3501516"/>
                <a:ext cx="46246" cy="39608"/>
                <a:chOff x="4755749" y="3501516"/>
                <a:chExt cx="46246" cy="39608"/>
              </a:xfrm>
            </p:grpSpPr>
            <p:sp>
              <p:nvSpPr>
                <p:cNvPr id="4048" name="Google Shape;4048;p4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47"/>
              <p:cNvGrpSpPr/>
              <p:nvPr/>
            </p:nvGrpSpPr>
            <p:grpSpPr>
              <a:xfrm>
                <a:off x="4681346" y="3485582"/>
                <a:ext cx="37783" cy="32427"/>
                <a:chOff x="4681346" y="3485582"/>
                <a:chExt cx="37783" cy="32427"/>
              </a:xfrm>
            </p:grpSpPr>
            <p:sp>
              <p:nvSpPr>
                <p:cNvPr id="4051" name="Google Shape;4051;p4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47"/>
              <p:cNvGrpSpPr/>
              <p:nvPr/>
            </p:nvGrpSpPr>
            <p:grpSpPr>
              <a:xfrm>
                <a:off x="4767067" y="3291088"/>
                <a:ext cx="37878" cy="32451"/>
                <a:chOff x="4767067" y="3291088"/>
                <a:chExt cx="37878" cy="32451"/>
              </a:xfrm>
            </p:grpSpPr>
            <p:sp>
              <p:nvSpPr>
                <p:cNvPr id="4054" name="Google Shape;4054;p4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47"/>
              <p:cNvGrpSpPr/>
              <p:nvPr/>
            </p:nvGrpSpPr>
            <p:grpSpPr>
              <a:xfrm>
                <a:off x="4687819" y="3405539"/>
                <a:ext cx="37776" cy="32451"/>
                <a:chOff x="4687819" y="3405539"/>
                <a:chExt cx="37776" cy="32451"/>
              </a:xfrm>
            </p:grpSpPr>
            <p:sp>
              <p:nvSpPr>
                <p:cNvPr id="4057" name="Google Shape;4057;p4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47"/>
              <p:cNvGrpSpPr/>
              <p:nvPr/>
            </p:nvGrpSpPr>
            <p:grpSpPr>
              <a:xfrm>
                <a:off x="4923101" y="3444809"/>
                <a:ext cx="52813" cy="45318"/>
                <a:chOff x="4923101" y="3444809"/>
                <a:chExt cx="52813" cy="45318"/>
              </a:xfrm>
            </p:grpSpPr>
            <p:sp>
              <p:nvSpPr>
                <p:cNvPr id="4060" name="Google Shape;4060;p4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47"/>
              <p:cNvGrpSpPr/>
              <p:nvPr/>
            </p:nvGrpSpPr>
            <p:grpSpPr>
              <a:xfrm>
                <a:off x="4846040" y="3654750"/>
                <a:ext cx="31405" cy="26993"/>
                <a:chOff x="4846040" y="3654750"/>
                <a:chExt cx="31405" cy="26993"/>
              </a:xfrm>
            </p:grpSpPr>
            <p:sp>
              <p:nvSpPr>
                <p:cNvPr id="4063" name="Google Shape;4063;p4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47"/>
              <p:cNvGrpSpPr/>
              <p:nvPr/>
            </p:nvGrpSpPr>
            <p:grpSpPr>
              <a:xfrm>
                <a:off x="4925673" y="3691700"/>
                <a:ext cx="40253" cy="34472"/>
                <a:chOff x="4925673" y="3691700"/>
                <a:chExt cx="40253" cy="34472"/>
              </a:xfrm>
            </p:grpSpPr>
            <p:sp>
              <p:nvSpPr>
                <p:cNvPr id="4066" name="Google Shape;4066;p4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47"/>
              <p:cNvGrpSpPr/>
              <p:nvPr/>
            </p:nvGrpSpPr>
            <p:grpSpPr>
              <a:xfrm>
                <a:off x="4894653" y="3740848"/>
                <a:ext cx="31405" cy="26906"/>
                <a:chOff x="4894653" y="3740848"/>
                <a:chExt cx="31405" cy="26906"/>
              </a:xfrm>
            </p:grpSpPr>
            <p:sp>
              <p:nvSpPr>
                <p:cNvPr id="4069" name="Google Shape;4069;p4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47"/>
              <p:cNvGrpSpPr/>
              <p:nvPr/>
            </p:nvGrpSpPr>
            <p:grpSpPr>
              <a:xfrm>
                <a:off x="4962300" y="3696348"/>
                <a:ext cx="38255" cy="32773"/>
                <a:chOff x="4962300" y="3696348"/>
                <a:chExt cx="38255" cy="32773"/>
              </a:xfrm>
            </p:grpSpPr>
            <p:sp>
              <p:nvSpPr>
                <p:cNvPr id="4072" name="Google Shape;4072;p4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4" name="Google Shape;4074;p47"/>
              <p:cNvGrpSpPr/>
              <p:nvPr/>
            </p:nvGrpSpPr>
            <p:grpSpPr>
              <a:xfrm>
                <a:off x="4980185" y="3743349"/>
                <a:ext cx="31499" cy="26969"/>
                <a:chOff x="4980185" y="3743349"/>
                <a:chExt cx="31499" cy="26969"/>
              </a:xfrm>
            </p:grpSpPr>
            <p:sp>
              <p:nvSpPr>
                <p:cNvPr id="4075" name="Google Shape;4075;p4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47"/>
              <p:cNvGrpSpPr/>
              <p:nvPr/>
            </p:nvGrpSpPr>
            <p:grpSpPr>
              <a:xfrm>
                <a:off x="5013768" y="3734312"/>
                <a:ext cx="31499" cy="26969"/>
                <a:chOff x="5013768" y="3734312"/>
                <a:chExt cx="31499" cy="26969"/>
              </a:xfrm>
            </p:grpSpPr>
            <p:sp>
              <p:nvSpPr>
                <p:cNvPr id="4078" name="Google Shape;4078;p4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47"/>
              <p:cNvGrpSpPr/>
              <p:nvPr/>
            </p:nvGrpSpPr>
            <p:grpSpPr>
              <a:xfrm>
                <a:off x="5036703" y="3764545"/>
                <a:ext cx="31499" cy="26898"/>
                <a:chOff x="5036703" y="3764545"/>
                <a:chExt cx="31499" cy="26898"/>
              </a:xfrm>
            </p:grpSpPr>
            <p:sp>
              <p:nvSpPr>
                <p:cNvPr id="4081" name="Google Shape;4081;p4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3" name="Google Shape;4083;p47"/>
              <p:cNvGrpSpPr/>
              <p:nvPr/>
            </p:nvGrpSpPr>
            <p:grpSpPr>
              <a:xfrm>
                <a:off x="4953546" y="3768352"/>
                <a:ext cx="31405" cy="26898"/>
                <a:chOff x="4953546" y="3768352"/>
                <a:chExt cx="31405" cy="26898"/>
              </a:xfrm>
            </p:grpSpPr>
            <p:sp>
              <p:nvSpPr>
                <p:cNvPr id="4084" name="Google Shape;4084;p4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6" name="Google Shape;4086;p47"/>
              <p:cNvGrpSpPr/>
              <p:nvPr/>
            </p:nvGrpSpPr>
            <p:grpSpPr>
              <a:xfrm>
                <a:off x="4964770" y="3814016"/>
                <a:ext cx="31499" cy="26993"/>
                <a:chOff x="4964770" y="3814016"/>
                <a:chExt cx="31499" cy="26993"/>
              </a:xfrm>
            </p:grpSpPr>
            <p:sp>
              <p:nvSpPr>
                <p:cNvPr id="4087" name="Google Shape;4087;p4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47"/>
              <p:cNvGrpSpPr/>
              <p:nvPr/>
            </p:nvGrpSpPr>
            <p:grpSpPr>
              <a:xfrm>
                <a:off x="4923290" y="3800504"/>
                <a:ext cx="31468" cy="26898"/>
                <a:chOff x="4923290" y="3800504"/>
                <a:chExt cx="31468" cy="26898"/>
              </a:xfrm>
            </p:grpSpPr>
            <p:sp>
              <p:nvSpPr>
                <p:cNvPr id="4090" name="Google Shape;4090;p4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47"/>
              <p:cNvGrpSpPr/>
              <p:nvPr/>
            </p:nvGrpSpPr>
            <p:grpSpPr>
              <a:xfrm>
                <a:off x="5108534" y="3650943"/>
                <a:ext cx="31405" cy="26993"/>
                <a:chOff x="5108534" y="3650943"/>
                <a:chExt cx="31405" cy="26993"/>
              </a:xfrm>
            </p:grpSpPr>
            <p:sp>
              <p:nvSpPr>
                <p:cNvPr id="4093" name="Google Shape;4093;p4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5" name="Google Shape;4095;p47"/>
              <p:cNvGrpSpPr/>
              <p:nvPr/>
            </p:nvGrpSpPr>
            <p:grpSpPr>
              <a:xfrm>
                <a:off x="5119380" y="3760739"/>
                <a:ext cx="31499" cy="26993"/>
                <a:chOff x="5119380" y="3760739"/>
                <a:chExt cx="31499" cy="26993"/>
              </a:xfrm>
            </p:grpSpPr>
            <p:sp>
              <p:nvSpPr>
                <p:cNvPr id="4096" name="Google Shape;4096;p4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8" name="Google Shape;4098;p47"/>
              <p:cNvGrpSpPr/>
              <p:nvPr/>
            </p:nvGrpSpPr>
            <p:grpSpPr>
              <a:xfrm>
                <a:off x="5119380" y="3788235"/>
                <a:ext cx="31499" cy="26993"/>
                <a:chOff x="5119380" y="3788235"/>
                <a:chExt cx="31499" cy="26993"/>
              </a:xfrm>
            </p:grpSpPr>
            <p:sp>
              <p:nvSpPr>
                <p:cNvPr id="4099" name="Google Shape;4099;p4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47"/>
              <p:cNvGrpSpPr/>
              <p:nvPr/>
            </p:nvGrpSpPr>
            <p:grpSpPr>
              <a:xfrm>
                <a:off x="5158005" y="3875284"/>
                <a:ext cx="31405" cy="27001"/>
                <a:chOff x="5158005" y="3875284"/>
                <a:chExt cx="31405" cy="27001"/>
              </a:xfrm>
            </p:grpSpPr>
            <p:sp>
              <p:nvSpPr>
                <p:cNvPr id="4102" name="Google Shape;4102;p4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47"/>
              <p:cNvGrpSpPr/>
              <p:nvPr/>
            </p:nvGrpSpPr>
            <p:grpSpPr>
              <a:xfrm>
                <a:off x="5233163" y="3764545"/>
                <a:ext cx="31499" cy="26898"/>
                <a:chOff x="5233163" y="3764545"/>
                <a:chExt cx="31499" cy="26898"/>
              </a:xfrm>
            </p:grpSpPr>
            <p:sp>
              <p:nvSpPr>
                <p:cNvPr id="4105" name="Google Shape;4105;p4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47"/>
              <p:cNvGrpSpPr/>
              <p:nvPr/>
            </p:nvGrpSpPr>
            <p:grpSpPr>
              <a:xfrm>
                <a:off x="5276168" y="3805545"/>
                <a:ext cx="31499" cy="26906"/>
                <a:chOff x="5276168" y="3805545"/>
                <a:chExt cx="31499" cy="26906"/>
              </a:xfrm>
            </p:grpSpPr>
            <p:sp>
              <p:nvSpPr>
                <p:cNvPr id="4108" name="Google Shape;4108;p4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0" name="Google Shape;4110;p47"/>
              <p:cNvGrpSpPr/>
              <p:nvPr/>
            </p:nvGrpSpPr>
            <p:grpSpPr>
              <a:xfrm>
                <a:off x="5294053" y="3851933"/>
                <a:ext cx="31405" cy="26945"/>
                <a:chOff x="5294053" y="3851933"/>
                <a:chExt cx="31405" cy="26945"/>
              </a:xfrm>
            </p:grpSpPr>
            <p:sp>
              <p:nvSpPr>
                <p:cNvPr id="4111" name="Google Shape;4111;p4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3" name="Google Shape;4113;p47"/>
              <p:cNvGrpSpPr/>
              <p:nvPr/>
            </p:nvGrpSpPr>
            <p:grpSpPr>
              <a:xfrm>
                <a:off x="5341723" y="3851902"/>
                <a:ext cx="31405" cy="26977"/>
                <a:chOff x="5341723" y="3851902"/>
                <a:chExt cx="31405" cy="26977"/>
              </a:xfrm>
            </p:grpSpPr>
            <p:sp>
              <p:nvSpPr>
                <p:cNvPr id="4114" name="Google Shape;4114;p4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47"/>
              <p:cNvGrpSpPr/>
              <p:nvPr/>
            </p:nvGrpSpPr>
            <p:grpSpPr>
              <a:xfrm>
                <a:off x="5054871" y="3507855"/>
                <a:ext cx="31405" cy="26993"/>
                <a:chOff x="5054871" y="3507855"/>
                <a:chExt cx="31405" cy="26993"/>
              </a:xfrm>
            </p:grpSpPr>
            <p:sp>
              <p:nvSpPr>
                <p:cNvPr id="4117" name="Google Shape;4117;p4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47"/>
              <p:cNvGrpSpPr/>
              <p:nvPr/>
            </p:nvGrpSpPr>
            <p:grpSpPr>
              <a:xfrm>
                <a:off x="4876579" y="3675325"/>
                <a:ext cx="31405" cy="26969"/>
                <a:chOff x="4876579" y="3675325"/>
                <a:chExt cx="31405" cy="26969"/>
              </a:xfrm>
            </p:grpSpPr>
            <p:sp>
              <p:nvSpPr>
                <p:cNvPr id="4120" name="Google Shape;4120;p4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47"/>
              <p:cNvGrpSpPr/>
              <p:nvPr/>
            </p:nvGrpSpPr>
            <p:grpSpPr>
              <a:xfrm>
                <a:off x="4842233" y="3688333"/>
                <a:ext cx="31405" cy="26993"/>
                <a:chOff x="4842233" y="3688333"/>
                <a:chExt cx="31405" cy="26993"/>
              </a:xfrm>
            </p:grpSpPr>
            <p:sp>
              <p:nvSpPr>
                <p:cNvPr id="4123" name="Google Shape;4123;p4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47"/>
              <p:cNvGrpSpPr/>
              <p:nvPr/>
            </p:nvGrpSpPr>
            <p:grpSpPr>
              <a:xfrm>
                <a:off x="5187876" y="3608032"/>
                <a:ext cx="31405" cy="27001"/>
                <a:chOff x="5187876" y="3608032"/>
                <a:chExt cx="31405" cy="27001"/>
              </a:xfrm>
            </p:grpSpPr>
            <p:sp>
              <p:nvSpPr>
                <p:cNvPr id="4126" name="Google Shape;4126;p4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8" name="Google Shape;4128;p4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0" name="Google Shape;4130;p47"/>
              <p:cNvGrpSpPr/>
              <p:nvPr/>
            </p:nvGrpSpPr>
            <p:grpSpPr>
              <a:xfrm>
                <a:off x="5269224" y="3304167"/>
                <a:ext cx="40253" cy="34402"/>
                <a:chOff x="5269224" y="3304167"/>
                <a:chExt cx="40253" cy="34402"/>
              </a:xfrm>
            </p:grpSpPr>
            <p:sp>
              <p:nvSpPr>
                <p:cNvPr id="4131" name="Google Shape;4131;p4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47"/>
              <p:cNvGrpSpPr/>
              <p:nvPr/>
            </p:nvGrpSpPr>
            <p:grpSpPr>
              <a:xfrm>
                <a:off x="5327354" y="3476615"/>
                <a:ext cx="49864" cy="42723"/>
                <a:chOff x="5327354" y="3476615"/>
                <a:chExt cx="49864" cy="42723"/>
              </a:xfrm>
            </p:grpSpPr>
            <p:sp>
              <p:nvSpPr>
                <p:cNvPr id="4134" name="Google Shape;4134;p4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6" name="Google Shape;4136;p4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8" name="Google Shape;4138;p47"/>
              <p:cNvGrpSpPr/>
              <p:nvPr/>
            </p:nvGrpSpPr>
            <p:grpSpPr>
              <a:xfrm>
                <a:off x="5341723" y="3775957"/>
                <a:ext cx="31405" cy="26898"/>
                <a:chOff x="5341723" y="3775957"/>
                <a:chExt cx="31405" cy="26898"/>
              </a:xfrm>
            </p:grpSpPr>
            <p:sp>
              <p:nvSpPr>
                <p:cNvPr id="4139" name="Google Shape;4139;p4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47"/>
              <p:cNvGrpSpPr/>
              <p:nvPr/>
            </p:nvGrpSpPr>
            <p:grpSpPr>
              <a:xfrm>
                <a:off x="5439053" y="3699274"/>
                <a:ext cx="31405" cy="26898"/>
                <a:chOff x="5439053" y="3699274"/>
                <a:chExt cx="31405" cy="26898"/>
              </a:xfrm>
            </p:grpSpPr>
            <p:sp>
              <p:nvSpPr>
                <p:cNvPr id="4142" name="Google Shape;4142;p4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47"/>
              <p:cNvGrpSpPr/>
              <p:nvPr/>
            </p:nvGrpSpPr>
            <p:grpSpPr>
              <a:xfrm>
                <a:off x="5412414" y="3622307"/>
                <a:ext cx="31499" cy="26993"/>
                <a:chOff x="5412414" y="3622307"/>
                <a:chExt cx="31499" cy="26993"/>
              </a:xfrm>
            </p:grpSpPr>
            <p:sp>
              <p:nvSpPr>
                <p:cNvPr id="4145" name="Google Shape;4145;p4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47"/>
              <p:cNvGrpSpPr/>
              <p:nvPr/>
            </p:nvGrpSpPr>
            <p:grpSpPr>
              <a:xfrm>
                <a:off x="5476254" y="3473949"/>
                <a:ext cx="26835" cy="26930"/>
                <a:chOff x="5476254" y="3473949"/>
                <a:chExt cx="26835" cy="26930"/>
              </a:xfrm>
            </p:grpSpPr>
            <p:sp>
              <p:nvSpPr>
                <p:cNvPr id="4148" name="Google Shape;4148;p4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47"/>
              <p:cNvGrpSpPr/>
              <p:nvPr/>
            </p:nvGrpSpPr>
            <p:grpSpPr>
              <a:xfrm>
                <a:off x="5564547" y="3481594"/>
                <a:ext cx="31397" cy="26898"/>
                <a:chOff x="5564547" y="3481594"/>
                <a:chExt cx="31397" cy="26898"/>
              </a:xfrm>
            </p:grpSpPr>
            <p:sp>
              <p:nvSpPr>
                <p:cNvPr id="4151" name="Google Shape;4151;p4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47"/>
              <p:cNvGrpSpPr/>
              <p:nvPr/>
            </p:nvGrpSpPr>
            <p:grpSpPr>
              <a:xfrm>
                <a:off x="5534101" y="3470174"/>
                <a:ext cx="31397" cy="26906"/>
                <a:chOff x="5534101" y="3470174"/>
                <a:chExt cx="31397" cy="26906"/>
              </a:xfrm>
            </p:grpSpPr>
            <p:sp>
              <p:nvSpPr>
                <p:cNvPr id="4154" name="Google Shape;4154;p4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47"/>
              <p:cNvGrpSpPr/>
              <p:nvPr/>
            </p:nvGrpSpPr>
            <p:grpSpPr>
              <a:xfrm>
                <a:off x="5610879" y="3314486"/>
                <a:ext cx="31499" cy="26938"/>
                <a:chOff x="5610879" y="3314486"/>
                <a:chExt cx="31499" cy="26938"/>
              </a:xfrm>
            </p:grpSpPr>
            <p:sp>
              <p:nvSpPr>
                <p:cNvPr id="4157" name="Google Shape;4157;p4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47"/>
              <p:cNvGrpSpPr/>
              <p:nvPr/>
            </p:nvGrpSpPr>
            <p:grpSpPr>
              <a:xfrm>
                <a:off x="4834525" y="3501382"/>
                <a:ext cx="31499" cy="26898"/>
                <a:chOff x="4834525" y="3501382"/>
                <a:chExt cx="31499" cy="26898"/>
              </a:xfrm>
            </p:grpSpPr>
            <p:sp>
              <p:nvSpPr>
                <p:cNvPr id="4160" name="Google Shape;4160;p4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47"/>
              <p:cNvGrpSpPr/>
              <p:nvPr/>
            </p:nvGrpSpPr>
            <p:grpSpPr>
              <a:xfrm>
                <a:off x="4898460" y="3580158"/>
                <a:ext cx="31405" cy="26898"/>
                <a:chOff x="4898460" y="3580158"/>
                <a:chExt cx="31405" cy="26898"/>
              </a:xfrm>
            </p:grpSpPr>
            <p:sp>
              <p:nvSpPr>
                <p:cNvPr id="4163" name="Google Shape;4163;p4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47"/>
              <p:cNvGrpSpPr/>
              <p:nvPr/>
            </p:nvGrpSpPr>
            <p:grpSpPr>
              <a:xfrm>
                <a:off x="4882667" y="3608032"/>
                <a:ext cx="31499" cy="27001"/>
                <a:chOff x="4882667" y="3608032"/>
                <a:chExt cx="31499" cy="27001"/>
              </a:xfrm>
            </p:grpSpPr>
            <p:sp>
              <p:nvSpPr>
                <p:cNvPr id="4166" name="Google Shape;4166;p4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47"/>
              <p:cNvGrpSpPr/>
              <p:nvPr/>
            </p:nvGrpSpPr>
            <p:grpSpPr>
              <a:xfrm>
                <a:off x="4843373" y="3631407"/>
                <a:ext cx="16273" cy="16186"/>
                <a:chOff x="4843373" y="3631407"/>
                <a:chExt cx="16273" cy="16186"/>
              </a:xfrm>
            </p:grpSpPr>
            <p:sp>
              <p:nvSpPr>
                <p:cNvPr id="4169" name="Google Shape;4169;p4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47"/>
              <p:cNvGrpSpPr/>
              <p:nvPr/>
            </p:nvGrpSpPr>
            <p:grpSpPr>
              <a:xfrm>
                <a:off x="4727773" y="3591578"/>
                <a:ext cx="31499" cy="26898"/>
                <a:chOff x="4727773" y="3591578"/>
                <a:chExt cx="31499" cy="26898"/>
              </a:xfrm>
            </p:grpSpPr>
            <p:sp>
              <p:nvSpPr>
                <p:cNvPr id="4172" name="Google Shape;4172;p4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4" name="Google Shape;4174;p4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6" name="Google Shape;4176;p47"/>
              <p:cNvGrpSpPr/>
              <p:nvPr/>
            </p:nvGrpSpPr>
            <p:grpSpPr>
              <a:xfrm>
                <a:off x="4609421" y="3577398"/>
                <a:ext cx="31499" cy="27001"/>
                <a:chOff x="4609421" y="3577398"/>
                <a:chExt cx="31499" cy="27001"/>
              </a:xfrm>
            </p:grpSpPr>
            <p:sp>
              <p:nvSpPr>
                <p:cNvPr id="4177" name="Google Shape;4177;p4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47"/>
              <p:cNvGrpSpPr/>
              <p:nvPr/>
            </p:nvGrpSpPr>
            <p:grpSpPr>
              <a:xfrm>
                <a:off x="4649289" y="3577398"/>
                <a:ext cx="31499" cy="27001"/>
                <a:chOff x="4649289" y="3577398"/>
                <a:chExt cx="31499" cy="27001"/>
              </a:xfrm>
            </p:grpSpPr>
            <p:sp>
              <p:nvSpPr>
                <p:cNvPr id="4180" name="Google Shape;4180;p4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47"/>
              <p:cNvGrpSpPr/>
              <p:nvPr/>
            </p:nvGrpSpPr>
            <p:grpSpPr>
              <a:xfrm>
                <a:off x="4605614" y="3639523"/>
                <a:ext cx="31499" cy="26906"/>
                <a:chOff x="4605614" y="3639523"/>
                <a:chExt cx="31499" cy="26906"/>
              </a:xfrm>
            </p:grpSpPr>
            <p:sp>
              <p:nvSpPr>
                <p:cNvPr id="4183" name="Google Shape;4183;p4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47"/>
              <p:cNvGrpSpPr/>
              <p:nvPr/>
            </p:nvGrpSpPr>
            <p:grpSpPr>
              <a:xfrm>
                <a:off x="4785149" y="3618846"/>
                <a:ext cx="26930" cy="26843"/>
                <a:chOff x="4785149" y="3618846"/>
                <a:chExt cx="26930" cy="26843"/>
              </a:xfrm>
            </p:grpSpPr>
            <p:sp>
              <p:nvSpPr>
                <p:cNvPr id="4186" name="Google Shape;4186;p4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8" name="Google Shape;4188;p47"/>
              <p:cNvGrpSpPr/>
              <p:nvPr/>
            </p:nvGrpSpPr>
            <p:grpSpPr>
              <a:xfrm>
                <a:off x="4810167" y="3601567"/>
                <a:ext cx="31405" cy="26898"/>
                <a:chOff x="4810167" y="3601567"/>
                <a:chExt cx="31405" cy="26898"/>
              </a:xfrm>
            </p:grpSpPr>
            <p:sp>
              <p:nvSpPr>
                <p:cNvPr id="4189" name="Google Shape;4189;p4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47"/>
              <p:cNvGrpSpPr/>
              <p:nvPr/>
            </p:nvGrpSpPr>
            <p:grpSpPr>
              <a:xfrm>
                <a:off x="4831002" y="3373230"/>
                <a:ext cx="31405" cy="26898"/>
                <a:chOff x="4831002" y="3373230"/>
                <a:chExt cx="31405" cy="26898"/>
              </a:xfrm>
            </p:grpSpPr>
            <p:sp>
              <p:nvSpPr>
                <p:cNvPr id="4192" name="Google Shape;4192;p4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4" name="Google Shape;4194;p47"/>
              <p:cNvGrpSpPr/>
              <p:nvPr/>
            </p:nvGrpSpPr>
            <p:grpSpPr>
              <a:xfrm>
                <a:off x="4719311" y="3355054"/>
                <a:ext cx="31499" cy="27001"/>
                <a:chOff x="4719311" y="3355054"/>
                <a:chExt cx="31499" cy="27001"/>
              </a:xfrm>
            </p:grpSpPr>
            <p:sp>
              <p:nvSpPr>
                <p:cNvPr id="4195" name="Google Shape;4195;p4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47"/>
              <p:cNvGrpSpPr/>
              <p:nvPr/>
            </p:nvGrpSpPr>
            <p:grpSpPr>
              <a:xfrm>
                <a:off x="4798755" y="3450260"/>
                <a:ext cx="26930" cy="26930"/>
                <a:chOff x="4798755" y="3450260"/>
                <a:chExt cx="26930" cy="26930"/>
              </a:xfrm>
            </p:grpSpPr>
            <p:sp>
              <p:nvSpPr>
                <p:cNvPr id="4198" name="Google Shape;4198;p4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47"/>
              <p:cNvGrpSpPr/>
              <p:nvPr/>
            </p:nvGrpSpPr>
            <p:grpSpPr>
              <a:xfrm>
                <a:off x="4645576" y="3467555"/>
                <a:ext cx="31405" cy="26953"/>
                <a:chOff x="4645576" y="3467555"/>
                <a:chExt cx="31405" cy="26953"/>
              </a:xfrm>
            </p:grpSpPr>
            <p:sp>
              <p:nvSpPr>
                <p:cNvPr id="4201" name="Google Shape;4201;p4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47"/>
              <p:cNvGrpSpPr/>
              <p:nvPr/>
            </p:nvGrpSpPr>
            <p:grpSpPr>
              <a:xfrm>
                <a:off x="4687631" y="3583965"/>
                <a:ext cx="31499" cy="26898"/>
                <a:chOff x="4687631" y="3583965"/>
                <a:chExt cx="31499" cy="26898"/>
              </a:xfrm>
            </p:grpSpPr>
            <p:sp>
              <p:nvSpPr>
                <p:cNvPr id="4204" name="Google Shape;4204;p4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47"/>
              <p:cNvGrpSpPr/>
              <p:nvPr/>
            </p:nvGrpSpPr>
            <p:grpSpPr>
              <a:xfrm>
                <a:off x="4719311" y="3471314"/>
                <a:ext cx="31499" cy="27001"/>
                <a:chOff x="4719311" y="3471314"/>
                <a:chExt cx="31499" cy="27001"/>
              </a:xfrm>
            </p:grpSpPr>
            <p:sp>
              <p:nvSpPr>
                <p:cNvPr id="4207" name="Google Shape;4207;p4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47"/>
              <p:cNvGrpSpPr/>
              <p:nvPr/>
            </p:nvGrpSpPr>
            <p:grpSpPr>
              <a:xfrm>
                <a:off x="4719311" y="3434404"/>
                <a:ext cx="31499" cy="26898"/>
                <a:chOff x="4719311" y="3434404"/>
                <a:chExt cx="31499" cy="26898"/>
              </a:xfrm>
            </p:grpSpPr>
            <p:sp>
              <p:nvSpPr>
                <p:cNvPr id="4210" name="Google Shape;4210;p4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47"/>
              <p:cNvGrpSpPr/>
              <p:nvPr/>
            </p:nvGrpSpPr>
            <p:grpSpPr>
              <a:xfrm>
                <a:off x="4768876" y="3401772"/>
                <a:ext cx="31499" cy="26898"/>
                <a:chOff x="4768876" y="3401772"/>
                <a:chExt cx="31499" cy="26898"/>
              </a:xfrm>
            </p:grpSpPr>
            <p:sp>
              <p:nvSpPr>
                <p:cNvPr id="4213" name="Google Shape;4213;p4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47"/>
              <p:cNvGrpSpPr/>
              <p:nvPr/>
            </p:nvGrpSpPr>
            <p:grpSpPr>
              <a:xfrm>
                <a:off x="4762214" y="3471377"/>
                <a:ext cx="26938" cy="26938"/>
                <a:chOff x="4762214" y="3471377"/>
                <a:chExt cx="26938" cy="26938"/>
              </a:xfrm>
            </p:grpSpPr>
            <p:sp>
              <p:nvSpPr>
                <p:cNvPr id="4216" name="Google Shape;4216;p4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47"/>
              <p:cNvGrpSpPr/>
              <p:nvPr/>
            </p:nvGrpSpPr>
            <p:grpSpPr>
              <a:xfrm>
                <a:off x="4790473" y="3344782"/>
                <a:ext cx="31405" cy="26898"/>
                <a:chOff x="4790473" y="3344782"/>
                <a:chExt cx="31405" cy="26898"/>
              </a:xfrm>
            </p:grpSpPr>
            <p:sp>
              <p:nvSpPr>
                <p:cNvPr id="4219" name="Google Shape;4219;p4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47"/>
              <p:cNvGrpSpPr/>
              <p:nvPr/>
            </p:nvGrpSpPr>
            <p:grpSpPr>
              <a:xfrm>
                <a:off x="4823774" y="3950733"/>
                <a:ext cx="37398" cy="32034"/>
                <a:chOff x="4823774" y="3950733"/>
                <a:chExt cx="37398" cy="32034"/>
              </a:xfrm>
            </p:grpSpPr>
            <p:sp>
              <p:nvSpPr>
                <p:cNvPr id="4222" name="Google Shape;4222;p4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47"/>
              <p:cNvGrpSpPr/>
              <p:nvPr/>
            </p:nvGrpSpPr>
            <p:grpSpPr>
              <a:xfrm>
                <a:off x="4823396" y="4110566"/>
                <a:ext cx="31405" cy="26906"/>
                <a:chOff x="4823396" y="4110566"/>
                <a:chExt cx="31405" cy="26906"/>
              </a:xfrm>
            </p:grpSpPr>
            <p:sp>
              <p:nvSpPr>
                <p:cNvPr id="4225" name="Google Shape;4225;p4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47"/>
              <p:cNvGrpSpPr/>
              <p:nvPr/>
            </p:nvGrpSpPr>
            <p:grpSpPr>
              <a:xfrm>
                <a:off x="4838332" y="3821150"/>
                <a:ext cx="31499" cy="26898"/>
                <a:chOff x="4838332" y="3821150"/>
                <a:chExt cx="31499" cy="26898"/>
              </a:xfrm>
            </p:grpSpPr>
            <p:sp>
              <p:nvSpPr>
                <p:cNvPr id="4228" name="Google Shape;4228;p4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47"/>
              <p:cNvGrpSpPr/>
              <p:nvPr/>
            </p:nvGrpSpPr>
            <p:grpSpPr>
              <a:xfrm>
                <a:off x="4661275" y="3815007"/>
                <a:ext cx="36824" cy="31523"/>
                <a:chOff x="4661275" y="3815007"/>
                <a:chExt cx="36824" cy="31523"/>
              </a:xfrm>
            </p:grpSpPr>
            <p:sp>
              <p:nvSpPr>
                <p:cNvPr id="4231" name="Google Shape;4231;p4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47"/>
              <p:cNvGrpSpPr/>
              <p:nvPr/>
            </p:nvGrpSpPr>
            <p:grpSpPr>
              <a:xfrm>
                <a:off x="4558998" y="3851037"/>
                <a:ext cx="33591" cy="28699"/>
                <a:chOff x="4558998" y="3851037"/>
                <a:chExt cx="33591" cy="28699"/>
              </a:xfrm>
            </p:grpSpPr>
            <p:sp>
              <p:nvSpPr>
                <p:cNvPr id="4234" name="Google Shape;4234;p4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7"/>
              <p:cNvGrpSpPr/>
              <p:nvPr/>
            </p:nvGrpSpPr>
            <p:grpSpPr>
              <a:xfrm>
                <a:off x="4696762" y="3638587"/>
                <a:ext cx="33591" cy="28794"/>
                <a:chOff x="4696762" y="3638587"/>
                <a:chExt cx="33591" cy="28794"/>
              </a:xfrm>
            </p:grpSpPr>
            <p:sp>
              <p:nvSpPr>
                <p:cNvPr id="4237" name="Google Shape;4237;p4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47"/>
              <p:cNvGrpSpPr/>
              <p:nvPr/>
            </p:nvGrpSpPr>
            <p:grpSpPr>
              <a:xfrm>
                <a:off x="4929479" y="3939140"/>
                <a:ext cx="33497" cy="28692"/>
                <a:chOff x="4929479" y="3939140"/>
                <a:chExt cx="33497" cy="28692"/>
              </a:xfrm>
            </p:grpSpPr>
            <p:sp>
              <p:nvSpPr>
                <p:cNvPr id="4240" name="Google Shape;4240;p4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2" name="Google Shape;4242;p47"/>
              <p:cNvGrpSpPr/>
              <p:nvPr/>
            </p:nvGrpSpPr>
            <p:grpSpPr>
              <a:xfrm>
                <a:off x="4907119" y="3986039"/>
                <a:ext cx="33497" cy="28699"/>
                <a:chOff x="4907119" y="3986039"/>
                <a:chExt cx="33497" cy="28699"/>
              </a:xfrm>
            </p:grpSpPr>
            <p:sp>
              <p:nvSpPr>
                <p:cNvPr id="4243" name="Google Shape;4243;p4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47"/>
              <p:cNvGrpSpPr/>
              <p:nvPr/>
            </p:nvGrpSpPr>
            <p:grpSpPr>
              <a:xfrm>
                <a:off x="4911783" y="4048102"/>
                <a:ext cx="33591" cy="28762"/>
                <a:chOff x="4911783" y="4048102"/>
                <a:chExt cx="33591" cy="28762"/>
              </a:xfrm>
            </p:grpSpPr>
            <p:sp>
              <p:nvSpPr>
                <p:cNvPr id="4246" name="Google Shape;4246;p4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8" name="Google Shape;4248;p4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0" name="Google Shape;4250;p47"/>
              <p:cNvGrpSpPr/>
              <p:nvPr/>
            </p:nvGrpSpPr>
            <p:grpSpPr>
              <a:xfrm>
                <a:off x="4762623" y="3837847"/>
                <a:ext cx="42416" cy="36273"/>
                <a:chOff x="4762623" y="3837847"/>
                <a:chExt cx="42416" cy="36273"/>
              </a:xfrm>
            </p:grpSpPr>
            <p:sp>
              <p:nvSpPr>
                <p:cNvPr id="4251" name="Google Shape;4251;p4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3" name="Google Shape;4253;p47"/>
              <p:cNvGrpSpPr/>
              <p:nvPr/>
            </p:nvGrpSpPr>
            <p:grpSpPr>
              <a:xfrm>
                <a:off x="4746044" y="4104966"/>
                <a:ext cx="33497" cy="28699"/>
                <a:chOff x="4746044" y="4104966"/>
                <a:chExt cx="33497" cy="28699"/>
              </a:xfrm>
            </p:grpSpPr>
            <p:sp>
              <p:nvSpPr>
                <p:cNvPr id="4254" name="Google Shape;4254;p4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47"/>
              <p:cNvGrpSpPr/>
              <p:nvPr/>
            </p:nvGrpSpPr>
            <p:grpSpPr>
              <a:xfrm>
                <a:off x="4859646" y="4162554"/>
                <a:ext cx="33591" cy="28762"/>
                <a:chOff x="4859646" y="4162554"/>
                <a:chExt cx="33591" cy="28762"/>
              </a:xfrm>
            </p:grpSpPr>
            <p:sp>
              <p:nvSpPr>
                <p:cNvPr id="4257" name="Google Shape;4257;p4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9" name="Google Shape;4259;p47"/>
            <p:cNvGrpSpPr/>
            <p:nvPr/>
          </p:nvGrpSpPr>
          <p:grpSpPr>
            <a:xfrm>
              <a:off x="3597785" y="3274438"/>
              <a:ext cx="855610" cy="1122100"/>
              <a:chOff x="3597785" y="3274438"/>
              <a:chExt cx="855610" cy="1122100"/>
            </a:xfrm>
          </p:grpSpPr>
          <p:grpSp>
            <p:nvGrpSpPr>
              <p:cNvPr id="4260" name="Google Shape;4260;p47"/>
              <p:cNvGrpSpPr/>
              <p:nvPr/>
            </p:nvGrpSpPr>
            <p:grpSpPr>
              <a:xfrm>
                <a:off x="3617857" y="3284717"/>
                <a:ext cx="826785" cy="1099165"/>
                <a:chOff x="3617857" y="3284717"/>
                <a:chExt cx="826785" cy="1099165"/>
              </a:xfrm>
            </p:grpSpPr>
            <p:sp>
              <p:nvSpPr>
                <p:cNvPr id="4261" name="Google Shape;4261;p4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47"/>
              <p:cNvGrpSpPr/>
              <p:nvPr/>
            </p:nvGrpSpPr>
            <p:grpSpPr>
              <a:xfrm>
                <a:off x="4180904" y="4251758"/>
                <a:ext cx="37783" cy="32420"/>
                <a:chOff x="4180904" y="4251758"/>
                <a:chExt cx="37783" cy="32420"/>
              </a:xfrm>
            </p:grpSpPr>
            <p:sp>
              <p:nvSpPr>
                <p:cNvPr id="4318" name="Google Shape;4318;p4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0" name="Google Shape;4320;p47"/>
              <p:cNvGrpSpPr/>
              <p:nvPr/>
            </p:nvGrpSpPr>
            <p:grpSpPr>
              <a:xfrm>
                <a:off x="4201644" y="4081324"/>
                <a:ext cx="37783" cy="32364"/>
                <a:chOff x="4201644" y="4081324"/>
                <a:chExt cx="37783" cy="32364"/>
              </a:xfrm>
            </p:grpSpPr>
            <p:sp>
              <p:nvSpPr>
                <p:cNvPr id="4321" name="Google Shape;4321;p4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47"/>
              <p:cNvGrpSpPr/>
              <p:nvPr/>
            </p:nvGrpSpPr>
            <p:grpSpPr>
              <a:xfrm>
                <a:off x="4284416" y="3887428"/>
                <a:ext cx="37783" cy="32451"/>
                <a:chOff x="4284416" y="3887428"/>
                <a:chExt cx="37783" cy="32451"/>
              </a:xfrm>
            </p:grpSpPr>
            <p:sp>
              <p:nvSpPr>
                <p:cNvPr id="4324" name="Google Shape;4324;p4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6" name="Google Shape;4326;p47"/>
              <p:cNvGrpSpPr/>
              <p:nvPr/>
            </p:nvGrpSpPr>
            <p:grpSpPr>
              <a:xfrm>
                <a:off x="4223721" y="3860404"/>
                <a:ext cx="37870" cy="32364"/>
                <a:chOff x="4223721" y="3860404"/>
                <a:chExt cx="37870" cy="32364"/>
              </a:xfrm>
            </p:grpSpPr>
            <p:sp>
              <p:nvSpPr>
                <p:cNvPr id="4327" name="Google Shape;4327;p4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47"/>
              <p:cNvGrpSpPr/>
              <p:nvPr/>
            </p:nvGrpSpPr>
            <p:grpSpPr>
              <a:xfrm>
                <a:off x="4104889" y="3699242"/>
                <a:ext cx="37776" cy="32357"/>
                <a:chOff x="4104889" y="3699242"/>
                <a:chExt cx="37776" cy="32357"/>
              </a:xfrm>
            </p:grpSpPr>
            <p:sp>
              <p:nvSpPr>
                <p:cNvPr id="4330" name="Google Shape;4330;p4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47"/>
              <p:cNvGrpSpPr/>
              <p:nvPr/>
            </p:nvGrpSpPr>
            <p:grpSpPr>
              <a:xfrm>
                <a:off x="4143608" y="3475121"/>
                <a:ext cx="37878" cy="32420"/>
                <a:chOff x="4143608" y="3475121"/>
                <a:chExt cx="37878" cy="32420"/>
              </a:xfrm>
            </p:grpSpPr>
            <p:sp>
              <p:nvSpPr>
                <p:cNvPr id="4333" name="Google Shape;4333;p4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5" name="Google Shape;4335;p47"/>
              <p:cNvGrpSpPr/>
              <p:nvPr/>
            </p:nvGrpSpPr>
            <p:grpSpPr>
              <a:xfrm>
                <a:off x="4217248" y="3570893"/>
                <a:ext cx="37776" cy="32364"/>
                <a:chOff x="4217248" y="3570893"/>
                <a:chExt cx="37776" cy="32364"/>
              </a:xfrm>
            </p:grpSpPr>
            <p:sp>
              <p:nvSpPr>
                <p:cNvPr id="4336" name="Google Shape;4336;p4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8" name="Google Shape;4338;p47"/>
              <p:cNvGrpSpPr/>
              <p:nvPr/>
            </p:nvGrpSpPr>
            <p:grpSpPr>
              <a:xfrm>
                <a:off x="4255307" y="3431612"/>
                <a:ext cx="37776" cy="32451"/>
                <a:chOff x="4255307" y="3431612"/>
                <a:chExt cx="37776" cy="32451"/>
              </a:xfrm>
            </p:grpSpPr>
            <p:sp>
              <p:nvSpPr>
                <p:cNvPr id="4339" name="Google Shape;4339;p4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47"/>
              <p:cNvGrpSpPr/>
              <p:nvPr/>
            </p:nvGrpSpPr>
            <p:grpSpPr>
              <a:xfrm>
                <a:off x="3853052" y="3577398"/>
                <a:ext cx="37776" cy="32420"/>
                <a:chOff x="3853052" y="3577398"/>
                <a:chExt cx="37776" cy="32420"/>
              </a:xfrm>
            </p:grpSpPr>
            <p:sp>
              <p:nvSpPr>
                <p:cNvPr id="4342" name="Google Shape;4342;p4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4" name="Google Shape;4344;p47"/>
              <p:cNvGrpSpPr/>
              <p:nvPr/>
            </p:nvGrpSpPr>
            <p:grpSpPr>
              <a:xfrm>
                <a:off x="4039908" y="3412107"/>
                <a:ext cx="37776" cy="32357"/>
                <a:chOff x="4039908" y="3412107"/>
                <a:chExt cx="37776" cy="32357"/>
              </a:xfrm>
            </p:grpSpPr>
            <p:sp>
              <p:nvSpPr>
                <p:cNvPr id="4345" name="Google Shape;4345;p4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47"/>
              <p:cNvGrpSpPr/>
              <p:nvPr/>
            </p:nvGrpSpPr>
            <p:grpSpPr>
              <a:xfrm>
                <a:off x="4017360" y="3342061"/>
                <a:ext cx="37870" cy="32380"/>
                <a:chOff x="4017360" y="3342061"/>
                <a:chExt cx="37870" cy="32380"/>
              </a:xfrm>
            </p:grpSpPr>
            <p:sp>
              <p:nvSpPr>
                <p:cNvPr id="4348" name="Google Shape;4348;p4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0" name="Google Shape;4350;p4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47"/>
              <p:cNvGrpSpPr/>
              <p:nvPr/>
            </p:nvGrpSpPr>
            <p:grpSpPr>
              <a:xfrm>
                <a:off x="3750870" y="3418650"/>
                <a:ext cx="37776" cy="32380"/>
                <a:chOff x="3750870" y="3418650"/>
                <a:chExt cx="37776" cy="32380"/>
              </a:xfrm>
            </p:grpSpPr>
            <p:sp>
              <p:nvSpPr>
                <p:cNvPr id="4353" name="Google Shape;4353;p4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47"/>
              <p:cNvGrpSpPr/>
              <p:nvPr/>
            </p:nvGrpSpPr>
            <p:grpSpPr>
              <a:xfrm>
                <a:off x="3632509" y="3274438"/>
                <a:ext cx="37783" cy="32357"/>
                <a:chOff x="3632509" y="3274438"/>
                <a:chExt cx="37783" cy="32357"/>
              </a:xfrm>
            </p:grpSpPr>
            <p:sp>
              <p:nvSpPr>
                <p:cNvPr id="4356" name="Google Shape;4356;p4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47"/>
              <p:cNvGrpSpPr/>
              <p:nvPr/>
            </p:nvGrpSpPr>
            <p:grpSpPr>
              <a:xfrm>
                <a:off x="3906424" y="3297561"/>
                <a:ext cx="37776" cy="32451"/>
                <a:chOff x="3906424" y="3297561"/>
                <a:chExt cx="37776" cy="32451"/>
              </a:xfrm>
            </p:grpSpPr>
            <p:sp>
              <p:nvSpPr>
                <p:cNvPr id="4359" name="Google Shape;4359;p4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1" name="Google Shape;4361;p47"/>
              <p:cNvGrpSpPr/>
              <p:nvPr/>
            </p:nvGrpSpPr>
            <p:grpSpPr>
              <a:xfrm>
                <a:off x="3866084" y="3412107"/>
                <a:ext cx="37776" cy="32357"/>
                <a:chOff x="3866084" y="3412107"/>
                <a:chExt cx="37776" cy="32357"/>
              </a:xfrm>
            </p:grpSpPr>
            <p:sp>
              <p:nvSpPr>
                <p:cNvPr id="4362" name="Google Shape;4362;p4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4" name="Google Shape;4364;p47"/>
              <p:cNvGrpSpPr/>
              <p:nvPr/>
            </p:nvGrpSpPr>
            <p:grpSpPr>
              <a:xfrm>
                <a:off x="4023919" y="3766409"/>
                <a:ext cx="37783" cy="32357"/>
                <a:chOff x="4023919" y="3766409"/>
                <a:chExt cx="37783" cy="32357"/>
              </a:xfrm>
            </p:grpSpPr>
            <p:sp>
              <p:nvSpPr>
                <p:cNvPr id="4365" name="Google Shape;4365;p4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47"/>
              <p:cNvGrpSpPr/>
              <p:nvPr/>
            </p:nvGrpSpPr>
            <p:grpSpPr>
              <a:xfrm>
                <a:off x="3973882" y="3779449"/>
                <a:ext cx="37776" cy="32357"/>
                <a:chOff x="3973882" y="3779449"/>
                <a:chExt cx="37776" cy="32357"/>
              </a:xfrm>
            </p:grpSpPr>
            <p:sp>
              <p:nvSpPr>
                <p:cNvPr id="4368" name="Google Shape;4368;p4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 name="Google Shape;4370;p47"/>
              <p:cNvGrpSpPr/>
              <p:nvPr/>
            </p:nvGrpSpPr>
            <p:grpSpPr>
              <a:xfrm>
                <a:off x="4073398" y="3838028"/>
                <a:ext cx="37776" cy="32380"/>
                <a:chOff x="4073398" y="3838028"/>
                <a:chExt cx="37776" cy="32380"/>
              </a:xfrm>
            </p:grpSpPr>
            <p:sp>
              <p:nvSpPr>
                <p:cNvPr id="4371" name="Google Shape;4371;p4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47"/>
              <p:cNvGrpSpPr/>
              <p:nvPr/>
            </p:nvGrpSpPr>
            <p:grpSpPr>
              <a:xfrm>
                <a:off x="4342672" y="4144496"/>
                <a:ext cx="37752" cy="32364"/>
                <a:chOff x="4342672" y="4144496"/>
                <a:chExt cx="37752" cy="32364"/>
              </a:xfrm>
            </p:grpSpPr>
            <p:sp>
              <p:nvSpPr>
                <p:cNvPr id="4374" name="Google Shape;4374;p4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47"/>
              <p:cNvGrpSpPr/>
              <p:nvPr/>
            </p:nvGrpSpPr>
            <p:grpSpPr>
              <a:xfrm>
                <a:off x="4406386" y="4056872"/>
                <a:ext cx="37783" cy="32364"/>
                <a:chOff x="4406386" y="4056872"/>
                <a:chExt cx="37783" cy="32364"/>
              </a:xfrm>
            </p:grpSpPr>
            <p:sp>
              <p:nvSpPr>
                <p:cNvPr id="4377" name="Google Shape;4377;p4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47"/>
              <p:cNvGrpSpPr/>
              <p:nvPr/>
            </p:nvGrpSpPr>
            <p:grpSpPr>
              <a:xfrm>
                <a:off x="4284416" y="4245254"/>
                <a:ext cx="37783" cy="32357"/>
                <a:chOff x="4284416" y="4245254"/>
                <a:chExt cx="37783" cy="32357"/>
              </a:xfrm>
            </p:grpSpPr>
            <p:sp>
              <p:nvSpPr>
                <p:cNvPr id="4380" name="Google Shape;4380;p4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47"/>
              <p:cNvGrpSpPr/>
              <p:nvPr/>
            </p:nvGrpSpPr>
            <p:grpSpPr>
              <a:xfrm>
                <a:off x="4219057" y="4331258"/>
                <a:ext cx="37776" cy="32364"/>
                <a:chOff x="4219057" y="4331258"/>
                <a:chExt cx="37776" cy="32364"/>
              </a:xfrm>
            </p:grpSpPr>
            <p:sp>
              <p:nvSpPr>
                <p:cNvPr id="4383" name="Google Shape;4383;p4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5" name="Google Shape;4385;p47"/>
              <p:cNvGrpSpPr/>
              <p:nvPr/>
            </p:nvGrpSpPr>
            <p:grpSpPr>
              <a:xfrm>
                <a:off x="4204122" y="4141688"/>
                <a:ext cx="33497" cy="28699"/>
                <a:chOff x="4204122" y="4141688"/>
                <a:chExt cx="33497" cy="28699"/>
              </a:xfrm>
            </p:grpSpPr>
            <p:sp>
              <p:nvSpPr>
                <p:cNvPr id="4386" name="Google Shape;4386;p4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8" name="Google Shape;4388;p47"/>
              <p:cNvGrpSpPr/>
              <p:nvPr/>
            </p:nvGrpSpPr>
            <p:grpSpPr>
              <a:xfrm>
                <a:off x="4301546" y="4003869"/>
                <a:ext cx="38916" cy="33324"/>
                <a:chOff x="4301546" y="4003869"/>
                <a:chExt cx="38916" cy="33324"/>
              </a:xfrm>
            </p:grpSpPr>
            <p:sp>
              <p:nvSpPr>
                <p:cNvPr id="4389" name="Google Shape;4389;p4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47"/>
              <p:cNvGrpSpPr/>
              <p:nvPr/>
            </p:nvGrpSpPr>
            <p:grpSpPr>
              <a:xfrm>
                <a:off x="4210681" y="3924669"/>
                <a:ext cx="36549" cy="31366"/>
                <a:chOff x="4210681" y="3924669"/>
                <a:chExt cx="36549" cy="31366"/>
              </a:xfrm>
            </p:grpSpPr>
            <p:sp>
              <p:nvSpPr>
                <p:cNvPr id="4392" name="Google Shape;4392;p4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4" name="Google Shape;4394;p47"/>
              <p:cNvGrpSpPr/>
              <p:nvPr/>
            </p:nvGrpSpPr>
            <p:grpSpPr>
              <a:xfrm>
                <a:off x="3987771" y="3628874"/>
                <a:ext cx="31499" cy="26993"/>
                <a:chOff x="3987771" y="3628874"/>
                <a:chExt cx="31499" cy="26993"/>
              </a:xfrm>
            </p:grpSpPr>
            <p:sp>
              <p:nvSpPr>
                <p:cNvPr id="4395" name="Google Shape;4395;p4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47"/>
              <p:cNvGrpSpPr/>
              <p:nvPr/>
            </p:nvGrpSpPr>
            <p:grpSpPr>
              <a:xfrm>
                <a:off x="4087382" y="3775674"/>
                <a:ext cx="31405" cy="26898"/>
                <a:chOff x="4087382" y="3775674"/>
                <a:chExt cx="31405" cy="26898"/>
              </a:xfrm>
            </p:grpSpPr>
            <p:sp>
              <p:nvSpPr>
                <p:cNvPr id="4398" name="Google Shape;4398;p4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47"/>
              <p:cNvGrpSpPr/>
              <p:nvPr/>
            </p:nvGrpSpPr>
            <p:grpSpPr>
              <a:xfrm>
                <a:off x="4118873" y="3856637"/>
                <a:ext cx="31405" cy="26906"/>
                <a:chOff x="4118873" y="3856637"/>
                <a:chExt cx="31405" cy="26906"/>
              </a:xfrm>
            </p:grpSpPr>
            <p:sp>
              <p:nvSpPr>
                <p:cNvPr id="4401" name="Google Shape;4401;p4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3" name="Google Shape;4403;p47"/>
              <p:cNvGrpSpPr/>
              <p:nvPr/>
            </p:nvGrpSpPr>
            <p:grpSpPr>
              <a:xfrm>
                <a:off x="4168541" y="3639523"/>
                <a:ext cx="31499" cy="26906"/>
                <a:chOff x="4168541" y="3639523"/>
                <a:chExt cx="31499" cy="26906"/>
              </a:xfrm>
            </p:grpSpPr>
            <p:sp>
              <p:nvSpPr>
                <p:cNvPr id="4404" name="Google Shape;4404;p4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47"/>
              <p:cNvGrpSpPr/>
              <p:nvPr/>
            </p:nvGrpSpPr>
            <p:grpSpPr>
              <a:xfrm>
                <a:off x="3965789" y="3393545"/>
                <a:ext cx="31405" cy="26945"/>
                <a:chOff x="3965789" y="3393545"/>
                <a:chExt cx="31405" cy="26945"/>
              </a:xfrm>
            </p:grpSpPr>
            <p:sp>
              <p:nvSpPr>
                <p:cNvPr id="4407" name="Google Shape;4407;p4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9" name="Google Shape;4409;p47"/>
              <p:cNvGrpSpPr/>
              <p:nvPr/>
            </p:nvGrpSpPr>
            <p:grpSpPr>
              <a:xfrm>
                <a:off x="3925166" y="3491008"/>
                <a:ext cx="31405" cy="27001"/>
                <a:chOff x="3925166" y="3491008"/>
                <a:chExt cx="31405" cy="27001"/>
              </a:xfrm>
            </p:grpSpPr>
            <p:sp>
              <p:nvSpPr>
                <p:cNvPr id="4410" name="Google Shape;4410;p4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47"/>
              <p:cNvGrpSpPr/>
              <p:nvPr/>
            </p:nvGrpSpPr>
            <p:grpSpPr>
              <a:xfrm>
                <a:off x="3682845" y="3340976"/>
                <a:ext cx="31397" cy="26898"/>
                <a:chOff x="3682845" y="3340976"/>
                <a:chExt cx="31397" cy="26898"/>
              </a:xfrm>
            </p:grpSpPr>
            <p:sp>
              <p:nvSpPr>
                <p:cNvPr id="4413" name="Google Shape;4413;p4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47"/>
              <p:cNvGrpSpPr/>
              <p:nvPr/>
            </p:nvGrpSpPr>
            <p:grpSpPr>
              <a:xfrm>
                <a:off x="3795393" y="3353725"/>
                <a:ext cx="31499" cy="26993"/>
                <a:chOff x="3795393" y="3353725"/>
                <a:chExt cx="31499" cy="26993"/>
              </a:xfrm>
            </p:grpSpPr>
            <p:sp>
              <p:nvSpPr>
                <p:cNvPr id="4416" name="Google Shape;4416;p4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47"/>
              <p:cNvGrpSpPr/>
              <p:nvPr/>
            </p:nvGrpSpPr>
            <p:grpSpPr>
              <a:xfrm>
                <a:off x="4176909" y="4363221"/>
                <a:ext cx="38924" cy="33316"/>
                <a:chOff x="4176909" y="4363221"/>
                <a:chExt cx="38924" cy="33316"/>
              </a:xfrm>
            </p:grpSpPr>
            <p:sp>
              <p:nvSpPr>
                <p:cNvPr id="4419" name="Google Shape;4419;p4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 name="Google Shape;4421;p47"/>
              <p:cNvGrpSpPr/>
              <p:nvPr/>
            </p:nvGrpSpPr>
            <p:grpSpPr>
              <a:xfrm>
                <a:off x="4226191" y="4007660"/>
                <a:ext cx="33560" cy="28770"/>
                <a:chOff x="4226191" y="4007660"/>
                <a:chExt cx="33560" cy="28770"/>
              </a:xfrm>
            </p:grpSpPr>
            <p:sp>
              <p:nvSpPr>
                <p:cNvPr id="4422" name="Google Shape;4422;p4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47"/>
              <p:cNvGrpSpPr/>
              <p:nvPr/>
            </p:nvGrpSpPr>
            <p:grpSpPr>
              <a:xfrm>
                <a:off x="3597785" y="3377045"/>
                <a:ext cx="33591" cy="28699"/>
                <a:chOff x="3597785" y="3377045"/>
                <a:chExt cx="33591" cy="28699"/>
              </a:xfrm>
            </p:grpSpPr>
            <p:sp>
              <p:nvSpPr>
                <p:cNvPr id="4425" name="Google Shape;4425;p4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47"/>
              <p:cNvGrpSpPr/>
              <p:nvPr/>
            </p:nvGrpSpPr>
            <p:grpSpPr>
              <a:xfrm>
                <a:off x="3887870" y="3669796"/>
                <a:ext cx="33591" cy="28692"/>
                <a:chOff x="3887870" y="3669796"/>
                <a:chExt cx="33591" cy="28692"/>
              </a:xfrm>
            </p:grpSpPr>
            <p:sp>
              <p:nvSpPr>
                <p:cNvPr id="4428" name="Google Shape;4428;p4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0" name="Google Shape;4430;p47"/>
              <p:cNvGrpSpPr/>
              <p:nvPr/>
            </p:nvGrpSpPr>
            <p:grpSpPr>
              <a:xfrm>
                <a:off x="3818320" y="3481625"/>
                <a:ext cx="33497" cy="28770"/>
                <a:chOff x="3818320" y="3481625"/>
                <a:chExt cx="33497" cy="28770"/>
              </a:xfrm>
            </p:grpSpPr>
            <p:sp>
              <p:nvSpPr>
                <p:cNvPr id="4431" name="Google Shape;4431;p4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47"/>
              <p:cNvGrpSpPr/>
              <p:nvPr/>
            </p:nvGrpSpPr>
            <p:grpSpPr>
              <a:xfrm>
                <a:off x="4278139" y="4120948"/>
                <a:ext cx="37492" cy="32129"/>
                <a:chOff x="4278139" y="4120948"/>
                <a:chExt cx="37492" cy="32129"/>
              </a:xfrm>
            </p:grpSpPr>
            <p:sp>
              <p:nvSpPr>
                <p:cNvPr id="4434" name="Google Shape;4434;p4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47"/>
              <p:cNvGrpSpPr/>
              <p:nvPr/>
            </p:nvGrpSpPr>
            <p:grpSpPr>
              <a:xfrm>
                <a:off x="4419898" y="3977388"/>
                <a:ext cx="33497" cy="28692"/>
                <a:chOff x="4419898" y="3977388"/>
                <a:chExt cx="33497" cy="28692"/>
              </a:xfrm>
            </p:grpSpPr>
            <p:sp>
              <p:nvSpPr>
                <p:cNvPr id="4437" name="Google Shape;4437;p4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47"/>
              <p:cNvGrpSpPr/>
              <p:nvPr/>
            </p:nvGrpSpPr>
            <p:grpSpPr>
              <a:xfrm>
                <a:off x="4158930" y="4034684"/>
                <a:ext cx="33497" cy="28762"/>
                <a:chOff x="4158930" y="4034684"/>
                <a:chExt cx="33497" cy="28762"/>
              </a:xfrm>
            </p:grpSpPr>
            <p:sp>
              <p:nvSpPr>
                <p:cNvPr id="4440" name="Google Shape;4440;p4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2" name="Google Shape;4442;p47"/>
              <p:cNvGrpSpPr/>
              <p:nvPr/>
            </p:nvGrpSpPr>
            <p:grpSpPr>
              <a:xfrm>
                <a:off x="4134949" y="3957049"/>
                <a:ext cx="33497" cy="28770"/>
                <a:chOff x="4134949" y="3957049"/>
                <a:chExt cx="33497" cy="28770"/>
              </a:xfrm>
            </p:grpSpPr>
            <p:sp>
              <p:nvSpPr>
                <p:cNvPr id="4443" name="Google Shape;4443;p4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47"/>
              <p:cNvGrpSpPr/>
              <p:nvPr/>
            </p:nvGrpSpPr>
            <p:grpSpPr>
              <a:xfrm>
                <a:off x="4193653" y="4184403"/>
                <a:ext cx="43580" cy="37264"/>
                <a:chOff x="4193653" y="4184403"/>
                <a:chExt cx="43580" cy="37264"/>
              </a:xfrm>
            </p:grpSpPr>
            <p:sp>
              <p:nvSpPr>
                <p:cNvPr id="4446" name="Google Shape;4446;p4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47"/>
              <p:cNvGrpSpPr/>
              <p:nvPr/>
            </p:nvGrpSpPr>
            <p:grpSpPr>
              <a:xfrm>
                <a:off x="4343600" y="3943844"/>
                <a:ext cx="43580" cy="37312"/>
                <a:chOff x="4343600" y="3943844"/>
                <a:chExt cx="43580" cy="37312"/>
              </a:xfrm>
            </p:grpSpPr>
            <p:sp>
              <p:nvSpPr>
                <p:cNvPr id="4449" name="Google Shape;4449;p4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47"/>
              <p:cNvGrpSpPr/>
              <p:nvPr/>
            </p:nvGrpSpPr>
            <p:grpSpPr>
              <a:xfrm>
                <a:off x="4172339" y="3381693"/>
                <a:ext cx="31499" cy="27001"/>
                <a:chOff x="4172339" y="3381693"/>
                <a:chExt cx="31499" cy="27001"/>
              </a:xfrm>
            </p:grpSpPr>
            <p:sp>
              <p:nvSpPr>
                <p:cNvPr id="4452" name="Google Shape;4452;p4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457"/>
        <p:cNvGrpSpPr/>
        <p:nvPr/>
      </p:nvGrpSpPr>
      <p:grpSpPr>
        <a:xfrm>
          <a:off x="0" y="0"/>
          <a:ext cx="0" cy="0"/>
          <a:chOff x="0" y="0"/>
          <a:chExt cx="0" cy="0"/>
        </a:xfrm>
      </p:grpSpPr>
      <p:grpSp>
        <p:nvGrpSpPr>
          <p:cNvPr id="4458" name="Google Shape;4458;p48"/>
          <p:cNvGrpSpPr/>
          <p:nvPr/>
        </p:nvGrpSpPr>
        <p:grpSpPr>
          <a:xfrm>
            <a:off x="729274" y="1175734"/>
            <a:ext cx="2507799" cy="206239"/>
            <a:chOff x="106648" y="895722"/>
            <a:chExt cx="4481413" cy="374300"/>
          </a:xfrm>
        </p:grpSpPr>
        <p:grpSp>
          <p:nvGrpSpPr>
            <p:cNvPr id="4459" name="Google Shape;4459;p48"/>
            <p:cNvGrpSpPr/>
            <p:nvPr/>
          </p:nvGrpSpPr>
          <p:grpSpPr>
            <a:xfrm>
              <a:off x="2233276" y="895722"/>
              <a:ext cx="1082667" cy="223591"/>
              <a:chOff x="4808316" y="2800065"/>
              <a:chExt cx="1999386" cy="412910"/>
            </a:xfrm>
          </p:grpSpPr>
          <p:sp>
            <p:nvSpPr>
              <p:cNvPr id="4460" name="Google Shape;4460;p4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1" name="Google Shape;4461;p48"/>
              <p:cNvGrpSpPr/>
              <p:nvPr/>
            </p:nvGrpSpPr>
            <p:grpSpPr>
              <a:xfrm>
                <a:off x="4808316" y="2800065"/>
                <a:ext cx="92400" cy="411825"/>
                <a:chOff x="845575" y="2563700"/>
                <a:chExt cx="92400" cy="411825"/>
              </a:xfrm>
            </p:grpSpPr>
            <p:cxnSp>
              <p:nvCxnSpPr>
                <p:cNvPr id="4462" name="Google Shape;4462;p4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63" name="Google Shape;4463;p4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4" name="Google Shape;4464;p48"/>
            <p:cNvGrpSpPr/>
            <p:nvPr/>
          </p:nvGrpSpPr>
          <p:grpSpPr>
            <a:xfrm>
              <a:off x="106648" y="895722"/>
              <a:ext cx="1088401" cy="223591"/>
              <a:chOff x="881025" y="2800065"/>
              <a:chExt cx="2009975" cy="412910"/>
            </a:xfrm>
          </p:grpSpPr>
          <p:sp>
            <p:nvSpPr>
              <p:cNvPr id="4465" name="Google Shape;4465;p4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6" name="Google Shape;4466;p48"/>
              <p:cNvGrpSpPr/>
              <p:nvPr/>
            </p:nvGrpSpPr>
            <p:grpSpPr>
              <a:xfrm>
                <a:off x="881025" y="2800065"/>
                <a:ext cx="92400" cy="411825"/>
                <a:chOff x="845575" y="2563700"/>
                <a:chExt cx="92400" cy="411825"/>
              </a:xfrm>
            </p:grpSpPr>
            <p:cxnSp>
              <p:nvCxnSpPr>
                <p:cNvPr id="4467" name="Google Shape;4467;p4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68" name="Google Shape;4468;p4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9" name="Google Shape;4469;p48"/>
            <p:cNvGrpSpPr/>
            <p:nvPr/>
          </p:nvGrpSpPr>
          <p:grpSpPr>
            <a:xfrm>
              <a:off x="1172346" y="1047018"/>
              <a:ext cx="1083151" cy="223003"/>
              <a:chOff x="2849073" y="3079467"/>
              <a:chExt cx="2000279" cy="411825"/>
            </a:xfrm>
          </p:grpSpPr>
          <p:sp>
            <p:nvSpPr>
              <p:cNvPr id="4470" name="Google Shape;4470;p4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1" name="Google Shape;4471;p48"/>
              <p:cNvGrpSpPr/>
              <p:nvPr/>
            </p:nvGrpSpPr>
            <p:grpSpPr>
              <a:xfrm rot="10800000">
                <a:off x="2849073" y="3079467"/>
                <a:ext cx="92400" cy="411825"/>
                <a:chOff x="2070100" y="2563700"/>
                <a:chExt cx="92400" cy="411825"/>
              </a:xfrm>
            </p:grpSpPr>
            <p:cxnSp>
              <p:nvCxnSpPr>
                <p:cNvPr id="4472" name="Google Shape;4472;p4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73" name="Google Shape;4473;p4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4" name="Google Shape;4474;p48"/>
            <p:cNvGrpSpPr/>
            <p:nvPr/>
          </p:nvGrpSpPr>
          <p:grpSpPr>
            <a:xfrm>
              <a:off x="3290132" y="1047018"/>
              <a:ext cx="1297929" cy="223003"/>
              <a:chOff x="6760035" y="3079467"/>
              <a:chExt cx="2396914" cy="411825"/>
            </a:xfrm>
          </p:grpSpPr>
          <p:sp>
            <p:nvSpPr>
              <p:cNvPr id="4475" name="Google Shape;4475;p4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6" name="Google Shape;4476;p48"/>
              <p:cNvGrpSpPr/>
              <p:nvPr/>
            </p:nvGrpSpPr>
            <p:grpSpPr>
              <a:xfrm rot="10800000">
                <a:off x="6760035" y="3079467"/>
                <a:ext cx="92400" cy="411825"/>
                <a:chOff x="2070100" y="2563700"/>
                <a:chExt cx="92400" cy="411825"/>
              </a:xfrm>
            </p:grpSpPr>
            <p:cxnSp>
              <p:nvCxnSpPr>
                <p:cNvPr id="4477" name="Google Shape;4477;p4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78" name="Google Shape;4478;p4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79" name="Google Shape;4479;p48"/>
          <p:cNvGrpSpPr/>
          <p:nvPr/>
        </p:nvGrpSpPr>
        <p:grpSpPr>
          <a:xfrm>
            <a:off x="2147036" y="3575105"/>
            <a:ext cx="1086701" cy="799429"/>
            <a:chOff x="2183288" y="3555572"/>
            <a:chExt cx="1136241" cy="835873"/>
          </a:xfrm>
        </p:grpSpPr>
        <p:sp>
          <p:nvSpPr>
            <p:cNvPr id="4480" name="Google Shape;4480;p4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1" name="Google Shape;4481;p48"/>
            <p:cNvGrpSpPr/>
            <p:nvPr/>
          </p:nvGrpSpPr>
          <p:grpSpPr>
            <a:xfrm>
              <a:off x="2205895" y="3637269"/>
              <a:ext cx="1089848" cy="724993"/>
              <a:chOff x="2205895" y="3637269"/>
              <a:chExt cx="1089848" cy="724993"/>
            </a:xfrm>
          </p:grpSpPr>
          <p:sp>
            <p:nvSpPr>
              <p:cNvPr id="4482" name="Google Shape;4482;p4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8" name="Google Shape;4488;p4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9" name="Google Shape;4489;p4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90" name="Google Shape;4490;p48"/>
            <p:cNvGrpSpPr/>
            <p:nvPr/>
          </p:nvGrpSpPr>
          <p:grpSpPr>
            <a:xfrm>
              <a:off x="3173850" y="3779426"/>
              <a:ext cx="145679" cy="70048"/>
              <a:chOff x="3173850" y="3779426"/>
              <a:chExt cx="145679" cy="70048"/>
            </a:xfrm>
          </p:grpSpPr>
          <p:cxnSp>
            <p:nvCxnSpPr>
              <p:cNvPr id="4491" name="Google Shape;4491;p4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492" name="Google Shape;4492;p4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48"/>
            <p:cNvGrpSpPr/>
            <p:nvPr/>
          </p:nvGrpSpPr>
          <p:grpSpPr>
            <a:xfrm>
              <a:off x="2183288" y="4139483"/>
              <a:ext cx="145133" cy="70048"/>
              <a:chOff x="2183288" y="4139483"/>
              <a:chExt cx="145133" cy="70048"/>
            </a:xfrm>
          </p:grpSpPr>
          <p:cxnSp>
            <p:nvCxnSpPr>
              <p:cNvPr id="4494" name="Google Shape;4494;p4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495" name="Google Shape;4495;p4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6" name="Google Shape;4496;p4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7" name="Google Shape;4497;p4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98" name="Google Shape;4498;p48"/>
            <p:cNvGrpSpPr/>
            <p:nvPr/>
          </p:nvGrpSpPr>
          <p:grpSpPr>
            <a:xfrm>
              <a:off x="2943836" y="4268886"/>
              <a:ext cx="60717" cy="122559"/>
              <a:chOff x="2943836" y="4268886"/>
              <a:chExt cx="60717" cy="122559"/>
            </a:xfrm>
          </p:grpSpPr>
          <p:sp>
            <p:nvSpPr>
              <p:cNvPr id="4499" name="Google Shape;4499;p4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0" name="Google Shape;4500;p4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01" name="Google Shape;4501;p48"/>
          <p:cNvGrpSpPr/>
          <p:nvPr/>
        </p:nvGrpSpPr>
        <p:grpSpPr>
          <a:xfrm>
            <a:off x="3409981" y="1496104"/>
            <a:ext cx="1675870" cy="758251"/>
            <a:chOff x="3530532" y="1496185"/>
            <a:chExt cx="1562000" cy="706730"/>
          </a:xfrm>
        </p:grpSpPr>
        <p:cxnSp>
          <p:nvCxnSpPr>
            <p:cNvPr id="4502" name="Google Shape;4502;p4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03" name="Google Shape;4503;p48"/>
            <p:cNvGrpSpPr/>
            <p:nvPr/>
          </p:nvGrpSpPr>
          <p:grpSpPr>
            <a:xfrm>
              <a:off x="3530532" y="1496185"/>
              <a:ext cx="323430" cy="463587"/>
              <a:chOff x="3530532" y="1496185"/>
              <a:chExt cx="323430" cy="463587"/>
            </a:xfrm>
          </p:grpSpPr>
          <p:grpSp>
            <p:nvGrpSpPr>
              <p:cNvPr id="4504" name="Google Shape;4504;p48"/>
              <p:cNvGrpSpPr/>
              <p:nvPr/>
            </p:nvGrpSpPr>
            <p:grpSpPr>
              <a:xfrm>
                <a:off x="3567462" y="1496185"/>
                <a:ext cx="286500" cy="361376"/>
                <a:chOff x="3567462" y="1496185"/>
                <a:chExt cx="286500" cy="361376"/>
              </a:xfrm>
            </p:grpSpPr>
            <p:cxnSp>
              <p:nvCxnSpPr>
                <p:cNvPr id="4505" name="Google Shape;4505;p4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06" name="Google Shape;4506;p4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7" name="Google Shape;4507;p4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48"/>
            <p:cNvGrpSpPr/>
            <p:nvPr/>
          </p:nvGrpSpPr>
          <p:grpSpPr>
            <a:xfrm>
              <a:off x="3891569" y="1779209"/>
              <a:ext cx="323945" cy="423706"/>
              <a:chOff x="3891569" y="1779209"/>
              <a:chExt cx="323945" cy="423706"/>
            </a:xfrm>
          </p:grpSpPr>
          <p:grpSp>
            <p:nvGrpSpPr>
              <p:cNvPr id="4509" name="Google Shape;4509;p48"/>
              <p:cNvGrpSpPr/>
              <p:nvPr/>
            </p:nvGrpSpPr>
            <p:grpSpPr>
              <a:xfrm>
                <a:off x="3929014" y="1881638"/>
                <a:ext cx="286500" cy="321278"/>
                <a:chOff x="3929014" y="1881638"/>
                <a:chExt cx="286500" cy="321278"/>
              </a:xfrm>
            </p:grpSpPr>
            <p:cxnSp>
              <p:nvCxnSpPr>
                <p:cNvPr id="4510" name="Google Shape;4510;p4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11" name="Google Shape;4511;p4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2" name="Google Shape;4512;p4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8"/>
            <p:cNvGrpSpPr/>
            <p:nvPr/>
          </p:nvGrpSpPr>
          <p:grpSpPr>
            <a:xfrm>
              <a:off x="4252606" y="1496185"/>
              <a:ext cx="324721" cy="463587"/>
              <a:chOff x="4252606" y="1496185"/>
              <a:chExt cx="324721" cy="463587"/>
            </a:xfrm>
          </p:grpSpPr>
          <p:grpSp>
            <p:nvGrpSpPr>
              <p:cNvPr id="4514" name="Google Shape;4514;p48"/>
              <p:cNvGrpSpPr/>
              <p:nvPr/>
            </p:nvGrpSpPr>
            <p:grpSpPr>
              <a:xfrm>
                <a:off x="4290828" y="1496185"/>
                <a:ext cx="286500" cy="361376"/>
                <a:chOff x="4290828" y="1496185"/>
                <a:chExt cx="286500" cy="361376"/>
              </a:xfrm>
            </p:grpSpPr>
            <p:cxnSp>
              <p:nvCxnSpPr>
                <p:cNvPr id="4515" name="Google Shape;4515;p4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16" name="Google Shape;4516;p4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4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8" name="Google Shape;4518;p48"/>
            <p:cNvGrpSpPr/>
            <p:nvPr/>
          </p:nvGrpSpPr>
          <p:grpSpPr>
            <a:xfrm>
              <a:off x="4613643" y="1763716"/>
              <a:ext cx="325308" cy="439200"/>
              <a:chOff x="4613643" y="1763716"/>
              <a:chExt cx="325308" cy="439200"/>
            </a:xfrm>
          </p:grpSpPr>
          <p:grpSp>
            <p:nvGrpSpPr>
              <p:cNvPr id="4519" name="Google Shape;4519;p48"/>
              <p:cNvGrpSpPr/>
              <p:nvPr/>
            </p:nvGrpSpPr>
            <p:grpSpPr>
              <a:xfrm>
                <a:off x="4652451" y="1879538"/>
                <a:ext cx="286500" cy="323378"/>
                <a:chOff x="4652451" y="1879538"/>
                <a:chExt cx="286500" cy="323378"/>
              </a:xfrm>
            </p:grpSpPr>
            <p:cxnSp>
              <p:nvCxnSpPr>
                <p:cNvPr id="4520" name="Google Shape;4520;p4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21" name="Google Shape;4521;p4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2" name="Google Shape;4522;p4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23" name="Google Shape;4523;p48"/>
          <p:cNvGrpSpPr/>
          <p:nvPr/>
        </p:nvGrpSpPr>
        <p:grpSpPr>
          <a:xfrm>
            <a:off x="3421841" y="2349730"/>
            <a:ext cx="1652173" cy="391517"/>
            <a:chOff x="3512551" y="2358270"/>
            <a:chExt cx="1597383" cy="378533"/>
          </a:xfrm>
        </p:grpSpPr>
        <p:cxnSp>
          <p:nvCxnSpPr>
            <p:cNvPr id="4524" name="Google Shape;4524;p48"/>
            <p:cNvCxnSpPr>
              <a:stCxn id="4525" idx="6"/>
              <a:endCxn id="452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27" name="Google Shape;4527;p48"/>
            <p:cNvGrpSpPr/>
            <p:nvPr/>
          </p:nvGrpSpPr>
          <p:grpSpPr>
            <a:xfrm>
              <a:off x="3512551" y="2358270"/>
              <a:ext cx="225647" cy="307714"/>
              <a:chOff x="2182679" y="2004714"/>
              <a:chExt cx="792300" cy="1080458"/>
            </a:xfrm>
          </p:grpSpPr>
          <p:cxnSp>
            <p:nvCxnSpPr>
              <p:cNvPr id="4528" name="Google Shape;4528;p48"/>
              <p:cNvCxnSpPr>
                <a:stCxn id="452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25" name="Google Shape;4525;p4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48"/>
            <p:cNvGrpSpPr/>
            <p:nvPr/>
          </p:nvGrpSpPr>
          <p:grpSpPr>
            <a:xfrm>
              <a:off x="3969644" y="2440153"/>
              <a:ext cx="225853" cy="296651"/>
              <a:chOff x="3775710" y="1729289"/>
              <a:chExt cx="136500" cy="179289"/>
            </a:xfrm>
          </p:grpSpPr>
          <p:cxnSp>
            <p:nvCxnSpPr>
              <p:cNvPr id="4531" name="Google Shape;4531;p4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532" name="Google Shape;4532;p4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48"/>
            <p:cNvGrpSpPr/>
            <p:nvPr/>
          </p:nvGrpSpPr>
          <p:grpSpPr>
            <a:xfrm>
              <a:off x="4427051" y="2358270"/>
              <a:ext cx="225647" cy="307714"/>
              <a:chOff x="5393704" y="2004714"/>
              <a:chExt cx="792300" cy="1080458"/>
            </a:xfrm>
          </p:grpSpPr>
          <p:cxnSp>
            <p:nvCxnSpPr>
              <p:cNvPr id="4535" name="Google Shape;4535;p48"/>
              <p:cNvCxnSpPr>
                <a:stCxn id="453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37" name="Google Shape;4537;p4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48"/>
            <p:cNvGrpSpPr/>
            <p:nvPr/>
          </p:nvGrpSpPr>
          <p:grpSpPr>
            <a:xfrm>
              <a:off x="4884287" y="2440252"/>
              <a:ext cx="225647" cy="296532"/>
              <a:chOff x="6999166" y="2292572"/>
              <a:chExt cx="792300" cy="1041192"/>
            </a:xfrm>
          </p:grpSpPr>
          <p:cxnSp>
            <p:nvCxnSpPr>
              <p:cNvPr id="4539" name="Google Shape;4539;p4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26" name="Google Shape;4526;p4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1" name="Google Shape;4541;p48"/>
          <p:cNvGrpSpPr/>
          <p:nvPr/>
        </p:nvGrpSpPr>
        <p:grpSpPr>
          <a:xfrm>
            <a:off x="6842649" y="1185930"/>
            <a:ext cx="1581844" cy="732818"/>
            <a:chOff x="634175" y="2986275"/>
            <a:chExt cx="3147949" cy="1458344"/>
          </a:xfrm>
        </p:grpSpPr>
        <p:cxnSp>
          <p:nvCxnSpPr>
            <p:cNvPr id="4542" name="Google Shape;4542;p48"/>
            <p:cNvCxnSpPr>
              <a:stCxn id="4543" idx="4"/>
              <a:endCxn id="454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545" name="Google Shape;4545;p48"/>
            <p:cNvCxnSpPr>
              <a:stCxn id="4544" idx="0"/>
              <a:endCxn id="454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47" name="Google Shape;4547;p48"/>
            <p:cNvCxnSpPr>
              <a:stCxn id="4546" idx="4"/>
              <a:endCxn id="454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49" name="Google Shape;4549;p48"/>
            <p:cNvCxnSpPr>
              <a:stCxn id="4548" idx="0"/>
              <a:endCxn id="455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550" name="Google Shape;4550;p4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6" name="Google Shape;4546;p4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3" name="Google Shape;4543;p4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8" name="Google Shape;4548;p4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4" name="Google Shape;4544;p4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551" name="Google Shape;4551;p48"/>
          <p:cNvGrpSpPr/>
          <p:nvPr/>
        </p:nvGrpSpPr>
        <p:grpSpPr>
          <a:xfrm>
            <a:off x="3410364" y="2880240"/>
            <a:ext cx="1675128" cy="313674"/>
            <a:chOff x="998425" y="1182125"/>
            <a:chExt cx="1065400" cy="199500"/>
          </a:xfrm>
        </p:grpSpPr>
        <p:sp>
          <p:nvSpPr>
            <p:cNvPr id="4552" name="Google Shape;4552;p4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48"/>
          <p:cNvGrpSpPr/>
          <p:nvPr/>
        </p:nvGrpSpPr>
        <p:grpSpPr>
          <a:xfrm>
            <a:off x="3410363" y="3836206"/>
            <a:ext cx="1675129" cy="525345"/>
            <a:chOff x="5194708" y="3484366"/>
            <a:chExt cx="3148148" cy="987304"/>
          </a:xfrm>
        </p:grpSpPr>
        <p:grpSp>
          <p:nvGrpSpPr>
            <p:cNvPr id="4558" name="Google Shape;4558;p48"/>
            <p:cNvGrpSpPr/>
            <p:nvPr/>
          </p:nvGrpSpPr>
          <p:grpSpPr>
            <a:xfrm>
              <a:off x="7531521" y="3484366"/>
              <a:ext cx="811335" cy="987304"/>
              <a:chOff x="3379425" y="1617275"/>
              <a:chExt cx="1090650" cy="1327200"/>
            </a:xfrm>
          </p:grpSpPr>
          <p:sp>
            <p:nvSpPr>
              <p:cNvPr id="4559" name="Google Shape;4559;p4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48"/>
            <p:cNvGrpSpPr/>
            <p:nvPr/>
          </p:nvGrpSpPr>
          <p:grpSpPr>
            <a:xfrm>
              <a:off x="6752546" y="3484366"/>
              <a:ext cx="811428" cy="987304"/>
              <a:chOff x="2332275" y="1617275"/>
              <a:chExt cx="1090775" cy="1327200"/>
            </a:xfrm>
          </p:grpSpPr>
          <p:sp>
            <p:nvSpPr>
              <p:cNvPr id="4563" name="Google Shape;4563;p4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48"/>
            <p:cNvGrpSpPr/>
            <p:nvPr/>
          </p:nvGrpSpPr>
          <p:grpSpPr>
            <a:xfrm>
              <a:off x="5973664" y="3484366"/>
              <a:ext cx="811335" cy="987304"/>
              <a:chOff x="1285250" y="1617275"/>
              <a:chExt cx="1090650" cy="1327200"/>
            </a:xfrm>
          </p:grpSpPr>
          <p:sp>
            <p:nvSpPr>
              <p:cNvPr id="4567" name="Google Shape;4567;p4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48"/>
            <p:cNvGrpSpPr/>
            <p:nvPr/>
          </p:nvGrpSpPr>
          <p:grpSpPr>
            <a:xfrm>
              <a:off x="5194708" y="3484366"/>
              <a:ext cx="811409" cy="987304"/>
              <a:chOff x="238125" y="1617275"/>
              <a:chExt cx="1090750" cy="1327200"/>
            </a:xfrm>
          </p:grpSpPr>
          <p:sp>
            <p:nvSpPr>
              <p:cNvPr id="4571" name="Google Shape;4571;p4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4" name="Google Shape;4574;p48"/>
          <p:cNvGrpSpPr/>
          <p:nvPr/>
        </p:nvGrpSpPr>
        <p:grpSpPr>
          <a:xfrm>
            <a:off x="6844048" y="2482095"/>
            <a:ext cx="1579046" cy="522230"/>
            <a:chOff x="6853641" y="2534077"/>
            <a:chExt cx="1515545" cy="501229"/>
          </a:xfrm>
        </p:grpSpPr>
        <p:grpSp>
          <p:nvGrpSpPr>
            <p:cNvPr id="4575" name="Google Shape;4575;p48"/>
            <p:cNvGrpSpPr/>
            <p:nvPr/>
          </p:nvGrpSpPr>
          <p:grpSpPr>
            <a:xfrm>
              <a:off x="6853641" y="2618923"/>
              <a:ext cx="1515545" cy="324556"/>
              <a:chOff x="6853641" y="2618923"/>
              <a:chExt cx="1515545" cy="324556"/>
            </a:xfrm>
          </p:grpSpPr>
          <p:sp>
            <p:nvSpPr>
              <p:cNvPr id="4576" name="Google Shape;4576;p4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1" name="Google Shape;4581;p4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6" name="Google Shape;4586;p48"/>
          <p:cNvGrpSpPr/>
          <p:nvPr/>
        </p:nvGrpSpPr>
        <p:grpSpPr>
          <a:xfrm>
            <a:off x="3438940" y="3357136"/>
            <a:ext cx="1617976" cy="346616"/>
            <a:chOff x="1808063" y="4294338"/>
            <a:chExt cx="3370782" cy="721817"/>
          </a:xfrm>
        </p:grpSpPr>
        <p:sp>
          <p:nvSpPr>
            <p:cNvPr id="4587" name="Google Shape;4587;p4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48"/>
          <p:cNvGrpSpPr/>
          <p:nvPr/>
        </p:nvGrpSpPr>
        <p:grpSpPr>
          <a:xfrm>
            <a:off x="5264936" y="4023886"/>
            <a:ext cx="1417067" cy="350605"/>
            <a:chOff x="4234950" y="2101012"/>
            <a:chExt cx="4219974" cy="1044090"/>
          </a:xfrm>
        </p:grpSpPr>
        <p:sp>
          <p:nvSpPr>
            <p:cNvPr id="4598" name="Google Shape;4598;p4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48"/>
          <p:cNvGrpSpPr/>
          <p:nvPr/>
        </p:nvGrpSpPr>
        <p:grpSpPr>
          <a:xfrm>
            <a:off x="6840408" y="2014643"/>
            <a:ext cx="1586327" cy="371557"/>
            <a:chOff x="1247650" y="2075423"/>
            <a:chExt cx="6648477" cy="1557238"/>
          </a:xfrm>
        </p:grpSpPr>
        <p:sp>
          <p:nvSpPr>
            <p:cNvPr id="4615" name="Google Shape;4615;p4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48"/>
          <p:cNvGrpSpPr/>
          <p:nvPr/>
        </p:nvGrpSpPr>
        <p:grpSpPr>
          <a:xfrm>
            <a:off x="5271678" y="1167833"/>
            <a:ext cx="1415601" cy="1648533"/>
            <a:chOff x="1839112" y="2209163"/>
            <a:chExt cx="1918159" cy="2233784"/>
          </a:xfrm>
        </p:grpSpPr>
        <p:sp>
          <p:nvSpPr>
            <p:cNvPr id="4622" name="Google Shape;4622;p4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5" name="Google Shape;4625;p48"/>
            <p:cNvCxnSpPr>
              <a:stCxn id="4622" idx="6"/>
              <a:endCxn id="462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26" name="Google Shape;4626;p48"/>
            <p:cNvCxnSpPr>
              <a:stCxn id="4623" idx="4"/>
              <a:endCxn id="462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28" name="Google Shape;4628;p48"/>
            <p:cNvCxnSpPr>
              <a:stCxn id="4627" idx="6"/>
              <a:endCxn id="462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29" name="Google Shape;4629;p48"/>
            <p:cNvCxnSpPr>
              <a:stCxn id="4624" idx="4"/>
              <a:endCxn id="463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27" name="Google Shape;4627;p4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2" name="Google Shape;4632;p48"/>
            <p:cNvCxnSpPr>
              <a:endCxn id="463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633" name="Google Shape;4633;p48"/>
          <p:cNvGrpSpPr/>
          <p:nvPr/>
        </p:nvGrpSpPr>
        <p:grpSpPr>
          <a:xfrm>
            <a:off x="3428944" y="1185917"/>
            <a:ext cx="1637968" cy="154942"/>
            <a:chOff x="238125" y="2506075"/>
            <a:chExt cx="7115411" cy="673075"/>
          </a:xfrm>
        </p:grpSpPr>
        <p:sp>
          <p:nvSpPr>
            <p:cNvPr id="4634" name="Google Shape;4634;p4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48"/>
          <p:cNvGrpSpPr/>
          <p:nvPr/>
        </p:nvGrpSpPr>
        <p:grpSpPr>
          <a:xfrm>
            <a:off x="1969680" y="1500635"/>
            <a:ext cx="1262932" cy="785408"/>
            <a:chOff x="548861" y="389676"/>
            <a:chExt cx="3843371" cy="2390163"/>
          </a:xfrm>
        </p:grpSpPr>
        <p:cxnSp>
          <p:nvCxnSpPr>
            <p:cNvPr id="4640" name="Google Shape;4640;p4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1" name="Google Shape;4641;p4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2" name="Google Shape;4642;p4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3" name="Google Shape;4643;p4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644" name="Google Shape;4644;p4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645" name="Google Shape;4645;p4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46" name="Google Shape;4646;p4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647" name="Google Shape;4647;p4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48"/>
          <p:cNvGrpSpPr/>
          <p:nvPr/>
        </p:nvGrpSpPr>
        <p:grpSpPr>
          <a:xfrm>
            <a:off x="757812" y="2607512"/>
            <a:ext cx="1412054" cy="633562"/>
            <a:chOff x="1187400" y="2529299"/>
            <a:chExt cx="6769193" cy="2241903"/>
          </a:xfrm>
        </p:grpSpPr>
        <p:sp>
          <p:nvSpPr>
            <p:cNvPr id="4654" name="Google Shape;4654;p4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655" name="Google Shape;4655;p4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6" name="Google Shape;4656;p4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7" name="Google Shape;4657;p4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8" name="Google Shape;4658;p4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9" name="Google Shape;4659;p4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60" name="Google Shape;4660;p4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661" name="Google Shape;4661;p48"/>
            <p:cNvCxnSpPr>
              <a:stCxn id="4654" idx="2"/>
              <a:endCxn id="465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2" name="Google Shape;4662;p48"/>
            <p:cNvCxnSpPr>
              <a:stCxn id="4656" idx="0"/>
              <a:endCxn id="465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3" name="Google Shape;4663;p48"/>
            <p:cNvCxnSpPr>
              <a:stCxn id="4656" idx="2"/>
              <a:endCxn id="465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4" name="Google Shape;4664;p48"/>
            <p:cNvCxnSpPr>
              <a:stCxn id="4657" idx="0"/>
              <a:endCxn id="465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5" name="Google Shape;4665;p48"/>
            <p:cNvCxnSpPr>
              <a:stCxn id="4655" idx="2"/>
              <a:endCxn id="466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6" name="Google Shape;4666;p48"/>
            <p:cNvCxnSpPr>
              <a:stCxn id="4659" idx="0"/>
              <a:endCxn id="465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667" name="Google Shape;4667;p48"/>
          <p:cNvGrpSpPr/>
          <p:nvPr/>
        </p:nvGrpSpPr>
        <p:grpSpPr>
          <a:xfrm>
            <a:off x="6844058" y="3100221"/>
            <a:ext cx="1579035" cy="540873"/>
            <a:chOff x="6895650" y="3126697"/>
            <a:chExt cx="1436662" cy="492105"/>
          </a:xfrm>
        </p:grpSpPr>
        <p:sp>
          <p:nvSpPr>
            <p:cNvPr id="4668" name="Google Shape;4668;p4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48"/>
            <p:cNvGrpSpPr/>
            <p:nvPr/>
          </p:nvGrpSpPr>
          <p:grpSpPr>
            <a:xfrm>
              <a:off x="6995957" y="3335810"/>
              <a:ext cx="1230393" cy="71754"/>
              <a:chOff x="6995957" y="3287964"/>
              <a:chExt cx="1230393" cy="71754"/>
            </a:xfrm>
          </p:grpSpPr>
          <p:sp>
            <p:nvSpPr>
              <p:cNvPr id="4674" name="Google Shape;4674;p4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9" name="Google Shape;4679;p48"/>
          <p:cNvGrpSpPr/>
          <p:nvPr/>
        </p:nvGrpSpPr>
        <p:grpSpPr>
          <a:xfrm>
            <a:off x="6842640" y="3736984"/>
            <a:ext cx="1581862" cy="650625"/>
            <a:chOff x="6777990" y="3710194"/>
            <a:chExt cx="1646915" cy="677382"/>
          </a:xfrm>
        </p:grpSpPr>
        <p:grpSp>
          <p:nvGrpSpPr>
            <p:cNvPr id="4680" name="Google Shape;4680;p48"/>
            <p:cNvGrpSpPr/>
            <p:nvPr/>
          </p:nvGrpSpPr>
          <p:grpSpPr>
            <a:xfrm>
              <a:off x="6777990" y="3874492"/>
              <a:ext cx="411129" cy="513083"/>
              <a:chOff x="6777990" y="3874492"/>
              <a:chExt cx="411129" cy="513083"/>
            </a:xfrm>
          </p:grpSpPr>
          <p:cxnSp>
            <p:nvCxnSpPr>
              <p:cNvPr id="4681" name="Google Shape;4681;p4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2" name="Google Shape;4682;p4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48"/>
            <p:cNvGrpSpPr/>
            <p:nvPr/>
          </p:nvGrpSpPr>
          <p:grpSpPr>
            <a:xfrm>
              <a:off x="7188425" y="3710194"/>
              <a:ext cx="411123" cy="520535"/>
              <a:chOff x="7188425" y="3710194"/>
              <a:chExt cx="411123" cy="520535"/>
            </a:xfrm>
          </p:grpSpPr>
          <p:cxnSp>
            <p:nvCxnSpPr>
              <p:cNvPr id="4684" name="Google Shape;4684;p4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5" name="Google Shape;4685;p4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6" name="Google Shape;4686;p48"/>
            <p:cNvGrpSpPr/>
            <p:nvPr/>
          </p:nvGrpSpPr>
          <p:grpSpPr>
            <a:xfrm>
              <a:off x="7603341" y="3874492"/>
              <a:ext cx="411474" cy="513083"/>
              <a:chOff x="7603341" y="3874492"/>
              <a:chExt cx="411474" cy="513083"/>
            </a:xfrm>
          </p:grpSpPr>
          <p:cxnSp>
            <p:nvCxnSpPr>
              <p:cNvPr id="4687" name="Google Shape;4687;p4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8" name="Google Shape;4688;p4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9" name="Google Shape;4689;p48"/>
            <p:cNvGrpSpPr/>
            <p:nvPr/>
          </p:nvGrpSpPr>
          <p:grpSpPr>
            <a:xfrm>
              <a:off x="8013776" y="3722847"/>
              <a:ext cx="411129" cy="507881"/>
              <a:chOff x="8013776" y="3722847"/>
              <a:chExt cx="411129" cy="507881"/>
            </a:xfrm>
          </p:grpSpPr>
          <p:cxnSp>
            <p:nvCxnSpPr>
              <p:cNvPr id="4690" name="Google Shape;4690;p4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691" name="Google Shape;4691;p4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2" name="Google Shape;4692;p48"/>
          <p:cNvGrpSpPr/>
          <p:nvPr/>
        </p:nvGrpSpPr>
        <p:grpSpPr>
          <a:xfrm>
            <a:off x="5262155" y="2909824"/>
            <a:ext cx="1421889" cy="1020603"/>
            <a:chOff x="5190863" y="2824811"/>
            <a:chExt cx="1544860" cy="1108869"/>
          </a:xfrm>
        </p:grpSpPr>
        <p:grpSp>
          <p:nvGrpSpPr>
            <p:cNvPr id="4693" name="Google Shape;4693;p48"/>
            <p:cNvGrpSpPr/>
            <p:nvPr/>
          </p:nvGrpSpPr>
          <p:grpSpPr>
            <a:xfrm>
              <a:off x="5938695" y="3176919"/>
              <a:ext cx="685761" cy="404739"/>
              <a:chOff x="5938695" y="3176919"/>
              <a:chExt cx="685761" cy="404739"/>
            </a:xfrm>
          </p:grpSpPr>
          <p:grpSp>
            <p:nvGrpSpPr>
              <p:cNvPr id="4694" name="Google Shape;4694;p48"/>
              <p:cNvGrpSpPr/>
              <p:nvPr/>
            </p:nvGrpSpPr>
            <p:grpSpPr>
              <a:xfrm>
                <a:off x="5938695" y="3176919"/>
                <a:ext cx="685761" cy="404739"/>
                <a:chOff x="5938695" y="3176919"/>
                <a:chExt cx="685761" cy="404739"/>
              </a:xfrm>
            </p:grpSpPr>
            <p:sp>
              <p:nvSpPr>
                <p:cNvPr id="4695" name="Google Shape;4695;p4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7" name="Google Shape;4697;p4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48"/>
            <p:cNvGrpSpPr/>
            <p:nvPr/>
          </p:nvGrpSpPr>
          <p:grpSpPr>
            <a:xfrm>
              <a:off x="5305233" y="3176835"/>
              <a:ext cx="685971" cy="404655"/>
              <a:chOff x="5305233" y="3176835"/>
              <a:chExt cx="685971" cy="404655"/>
            </a:xfrm>
          </p:grpSpPr>
          <p:grpSp>
            <p:nvGrpSpPr>
              <p:cNvPr id="4699" name="Google Shape;4699;p48"/>
              <p:cNvGrpSpPr/>
              <p:nvPr/>
            </p:nvGrpSpPr>
            <p:grpSpPr>
              <a:xfrm>
                <a:off x="5305233" y="3176835"/>
                <a:ext cx="685971" cy="404655"/>
                <a:chOff x="5305233" y="3176835"/>
                <a:chExt cx="685971" cy="404655"/>
              </a:xfrm>
            </p:grpSpPr>
            <p:sp>
              <p:nvSpPr>
                <p:cNvPr id="4700" name="Google Shape;4700;p4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2" name="Google Shape;4702;p4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3" name="Google Shape;4703;p4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4" name="Google Shape;4704;p48"/>
            <p:cNvGrpSpPr/>
            <p:nvPr/>
          </p:nvGrpSpPr>
          <p:grpSpPr>
            <a:xfrm>
              <a:off x="5657361" y="2824811"/>
              <a:ext cx="1078361" cy="404655"/>
              <a:chOff x="5657361" y="2824811"/>
              <a:chExt cx="1078361" cy="404655"/>
            </a:xfrm>
          </p:grpSpPr>
          <p:grpSp>
            <p:nvGrpSpPr>
              <p:cNvPr id="4705" name="Google Shape;4705;p48"/>
              <p:cNvGrpSpPr/>
              <p:nvPr/>
            </p:nvGrpSpPr>
            <p:grpSpPr>
              <a:xfrm>
                <a:off x="5657361" y="2824811"/>
                <a:ext cx="1078361" cy="404655"/>
                <a:chOff x="5657361" y="2824811"/>
                <a:chExt cx="1078361" cy="404655"/>
              </a:xfrm>
            </p:grpSpPr>
            <p:grpSp>
              <p:nvGrpSpPr>
                <p:cNvPr id="4706" name="Google Shape;4706;p48"/>
                <p:cNvGrpSpPr/>
                <p:nvPr/>
              </p:nvGrpSpPr>
              <p:grpSpPr>
                <a:xfrm>
                  <a:off x="5938485" y="2824811"/>
                  <a:ext cx="797237" cy="404655"/>
                  <a:chOff x="5938485" y="2824811"/>
                  <a:chExt cx="797237" cy="404655"/>
                </a:xfrm>
              </p:grpSpPr>
              <p:sp>
                <p:nvSpPr>
                  <p:cNvPr id="4707" name="Google Shape;4707;p4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9" name="Google Shape;4709;p4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0" name="Google Shape;4710;p4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48"/>
            <p:cNvGrpSpPr/>
            <p:nvPr/>
          </p:nvGrpSpPr>
          <p:grpSpPr>
            <a:xfrm>
              <a:off x="5190863" y="3528942"/>
              <a:ext cx="1078026" cy="404739"/>
              <a:chOff x="5190863" y="3528942"/>
              <a:chExt cx="1078026" cy="404739"/>
            </a:xfrm>
          </p:grpSpPr>
          <p:sp>
            <p:nvSpPr>
              <p:cNvPr id="4712" name="Google Shape;4712;p4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3" name="Google Shape;4713;p48"/>
              <p:cNvGrpSpPr/>
              <p:nvPr/>
            </p:nvGrpSpPr>
            <p:grpSpPr>
              <a:xfrm>
                <a:off x="5190863" y="3528942"/>
                <a:ext cx="1078026" cy="404739"/>
                <a:chOff x="5190863" y="3528942"/>
                <a:chExt cx="1078026" cy="404739"/>
              </a:xfrm>
            </p:grpSpPr>
            <p:sp>
              <p:nvSpPr>
                <p:cNvPr id="4714" name="Google Shape;4714;p4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16" name="Google Shape;4716;p48"/>
          <p:cNvGrpSpPr/>
          <p:nvPr/>
        </p:nvGrpSpPr>
        <p:grpSpPr>
          <a:xfrm>
            <a:off x="728162" y="1474292"/>
            <a:ext cx="1086719" cy="879487"/>
            <a:chOff x="803162" y="1474292"/>
            <a:chExt cx="1086719" cy="879487"/>
          </a:xfrm>
        </p:grpSpPr>
        <p:grpSp>
          <p:nvGrpSpPr>
            <p:cNvPr id="4717" name="Google Shape;4717;p48"/>
            <p:cNvGrpSpPr/>
            <p:nvPr/>
          </p:nvGrpSpPr>
          <p:grpSpPr>
            <a:xfrm>
              <a:off x="803162" y="1625948"/>
              <a:ext cx="445856" cy="576579"/>
              <a:chOff x="803162" y="1625948"/>
              <a:chExt cx="445856" cy="576579"/>
            </a:xfrm>
          </p:grpSpPr>
          <p:sp>
            <p:nvSpPr>
              <p:cNvPr id="4718" name="Google Shape;4718;p4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9" name="Google Shape;4719;p48"/>
              <p:cNvGrpSpPr/>
              <p:nvPr/>
            </p:nvGrpSpPr>
            <p:grpSpPr>
              <a:xfrm>
                <a:off x="1056023" y="1625948"/>
                <a:ext cx="192995" cy="576579"/>
                <a:chOff x="1056023" y="1625948"/>
                <a:chExt cx="192995" cy="576579"/>
              </a:xfrm>
            </p:grpSpPr>
            <p:sp>
              <p:nvSpPr>
                <p:cNvPr id="4720" name="Google Shape;4720;p4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5" name="Google Shape;4725;p48"/>
            <p:cNvGrpSpPr/>
            <p:nvPr/>
          </p:nvGrpSpPr>
          <p:grpSpPr>
            <a:xfrm>
              <a:off x="1371406" y="1474292"/>
              <a:ext cx="518475" cy="879487"/>
              <a:chOff x="1398231" y="1474292"/>
              <a:chExt cx="518475" cy="879487"/>
            </a:xfrm>
          </p:grpSpPr>
          <p:grpSp>
            <p:nvGrpSpPr>
              <p:cNvPr id="4726" name="Google Shape;4726;p48"/>
              <p:cNvGrpSpPr/>
              <p:nvPr/>
            </p:nvGrpSpPr>
            <p:grpSpPr>
              <a:xfrm>
                <a:off x="1398231" y="1474292"/>
                <a:ext cx="518475" cy="341643"/>
                <a:chOff x="1398231" y="1474292"/>
                <a:chExt cx="518475" cy="341643"/>
              </a:xfrm>
            </p:grpSpPr>
            <p:sp>
              <p:nvSpPr>
                <p:cNvPr id="4727" name="Google Shape;4727;p4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8" name="Google Shape;4728;p48"/>
                <p:cNvGrpSpPr/>
                <p:nvPr/>
              </p:nvGrpSpPr>
              <p:grpSpPr>
                <a:xfrm>
                  <a:off x="1616453" y="1474292"/>
                  <a:ext cx="300253" cy="341643"/>
                  <a:chOff x="1616453" y="1475379"/>
                  <a:chExt cx="300253" cy="341643"/>
                </a:xfrm>
              </p:grpSpPr>
              <p:sp>
                <p:nvSpPr>
                  <p:cNvPr id="4729" name="Google Shape;4729;p4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6" name="Google Shape;4736;p48"/>
                  <p:cNvGrpSpPr/>
                  <p:nvPr/>
                </p:nvGrpSpPr>
                <p:grpSpPr>
                  <a:xfrm>
                    <a:off x="1839639" y="1475379"/>
                    <a:ext cx="77067" cy="341643"/>
                    <a:chOff x="1839639" y="1475379"/>
                    <a:chExt cx="77067" cy="341643"/>
                  </a:xfrm>
                </p:grpSpPr>
                <p:sp>
                  <p:nvSpPr>
                    <p:cNvPr id="4737" name="Google Shape;4737;p4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39" name="Google Shape;4739;p48"/>
              <p:cNvGrpSpPr/>
              <p:nvPr/>
            </p:nvGrpSpPr>
            <p:grpSpPr>
              <a:xfrm>
                <a:off x="1398451" y="2012951"/>
                <a:ext cx="518255" cy="340828"/>
                <a:chOff x="1398451" y="2012951"/>
                <a:chExt cx="518255" cy="340828"/>
              </a:xfrm>
            </p:grpSpPr>
            <p:sp>
              <p:nvSpPr>
                <p:cNvPr id="4740" name="Google Shape;4740;p4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1" name="Google Shape;4741;p48"/>
                <p:cNvGrpSpPr/>
                <p:nvPr/>
              </p:nvGrpSpPr>
              <p:grpSpPr>
                <a:xfrm>
                  <a:off x="1616453" y="2012951"/>
                  <a:ext cx="300253" cy="340828"/>
                  <a:chOff x="1616453" y="2013538"/>
                  <a:chExt cx="300253" cy="340828"/>
                </a:xfrm>
              </p:grpSpPr>
              <p:sp>
                <p:nvSpPr>
                  <p:cNvPr id="4742" name="Google Shape;4742;p4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9" name="Google Shape;4749;p48"/>
                  <p:cNvGrpSpPr/>
                  <p:nvPr/>
                </p:nvGrpSpPr>
                <p:grpSpPr>
                  <a:xfrm>
                    <a:off x="1839639" y="2013538"/>
                    <a:ext cx="77067" cy="340828"/>
                    <a:chOff x="1839639" y="2013538"/>
                    <a:chExt cx="77067" cy="340828"/>
                  </a:xfrm>
                </p:grpSpPr>
                <p:sp>
                  <p:nvSpPr>
                    <p:cNvPr id="4750" name="Google Shape;4750;p4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752" name="Google Shape;4752;p48"/>
          <p:cNvGrpSpPr/>
          <p:nvPr/>
        </p:nvGrpSpPr>
        <p:grpSpPr>
          <a:xfrm>
            <a:off x="724986" y="3605478"/>
            <a:ext cx="1368681" cy="682918"/>
            <a:chOff x="724986" y="3605478"/>
            <a:chExt cx="1368681" cy="682918"/>
          </a:xfrm>
        </p:grpSpPr>
        <p:grpSp>
          <p:nvGrpSpPr>
            <p:cNvPr id="4753" name="Google Shape;4753;p48"/>
            <p:cNvGrpSpPr/>
            <p:nvPr/>
          </p:nvGrpSpPr>
          <p:grpSpPr>
            <a:xfrm>
              <a:off x="1289102" y="3823629"/>
              <a:ext cx="240442" cy="250435"/>
              <a:chOff x="-165066" y="3843615"/>
              <a:chExt cx="221259" cy="230455"/>
            </a:xfrm>
          </p:grpSpPr>
          <p:sp>
            <p:nvSpPr>
              <p:cNvPr id="4754" name="Google Shape;4754;p4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4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48"/>
            <p:cNvGrpSpPr/>
            <p:nvPr/>
          </p:nvGrpSpPr>
          <p:grpSpPr>
            <a:xfrm>
              <a:off x="724986" y="3605478"/>
              <a:ext cx="1368681" cy="682918"/>
              <a:chOff x="724986" y="3605478"/>
              <a:chExt cx="1368681" cy="682918"/>
            </a:xfrm>
          </p:grpSpPr>
          <p:grpSp>
            <p:nvGrpSpPr>
              <p:cNvPr id="4775" name="Google Shape;4775;p48"/>
              <p:cNvGrpSpPr/>
              <p:nvPr/>
            </p:nvGrpSpPr>
            <p:grpSpPr>
              <a:xfrm>
                <a:off x="1498221" y="4047614"/>
                <a:ext cx="529172" cy="240783"/>
                <a:chOff x="1498221" y="4047614"/>
                <a:chExt cx="529172" cy="240783"/>
              </a:xfrm>
            </p:grpSpPr>
            <p:grpSp>
              <p:nvGrpSpPr>
                <p:cNvPr id="4776" name="Google Shape;4776;p48"/>
                <p:cNvGrpSpPr/>
                <p:nvPr/>
              </p:nvGrpSpPr>
              <p:grpSpPr>
                <a:xfrm>
                  <a:off x="1826655" y="4224370"/>
                  <a:ext cx="200738" cy="25631"/>
                  <a:chOff x="1826655" y="4224370"/>
                  <a:chExt cx="200738" cy="25631"/>
                </a:xfrm>
              </p:grpSpPr>
              <p:sp>
                <p:nvSpPr>
                  <p:cNvPr id="4777" name="Google Shape;4777;p4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48"/>
                <p:cNvGrpSpPr/>
                <p:nvPr/>
              </p:nvGrpSpPr>
              <p:grpSpPr>
                <a:xfrm>
                  <a:off x="1498221" y="4047614"/>
                  <a:ext cx="328444" cy="240783"/>
                  <a:chOff x="1498221" y="4047614"/>
                  <a:chExt cx="328444" cy="240783"/>
                </a:xfrm>
              </p:grpSpPr>
              <p:sp>
                <p:nvSpPr>
                  <p:cNvPr id="4780" name="Google Shape;4780;p4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1" name="Google Shape;4781;p48"/>
                  <p:cNvGrpSpPr/>
                  <p:nvPr/>
                </p:nvGrpSpPr>
                <p:grpSpPr>
                  <a:xfrm>
                    <a:off x="1498221" y="4047614"/>
                    <a:ext cx="150566" cy="190416"/>
                    <a:chOff x="1498221" y="4047614"/>
                    <a:chExt cx="150566" cy="190416"/>
                  </a:xfrm>
                </p:grpSpPr>
                <p:sp>
                  <p:nvSpPr>
                    <p:cNvPr id="4782" name="Google Shape;4782;p4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84" name="Google Shape;4784;p48"/>
              <p:cNvGrpSpPr/>
              <p:nvPr/>
            </p:nvGrpSpPr>
            <p:grpSpPr>
              <a:xfrm>
                <a:off x="1560718" y="3800594"/>
                <a:ext cx="532948" cy="302090"/>
                <a:chOff x="1560718" y="3800594"/>
                <a:chExt cx="532948" cy="302090"/>
              </a:xfrm>
            </p:grpSpPr>
            <p:grpSp>
              <p:nvGrpSpPr>
                <p:cNvPr id="4785" name="Google Shape;4785;p48"/>
                <p:cNvGrpSpPr/>
                <p:nvPr/>
              </p:nvGrpSpPr>
              <p:grpSpPr>
                <a:xfrm>
                  <a:off x="1912179" y="3827344"/>
                  <a:ext cx="181487" cy="25631"/>
                  <a:chOff x="1912179" y="3827344"/>
                  <a:chExt cx="181487" cy="25631"/>
                </a:xfrm>
              </p:grpSpPr>
              <p:sp>
                <p:nvSpPr>
                  <p:cNvPr id="4786" name="Google Shape;4786;p4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48"/>
                <p:cNvGrpSpPr/>
                <p:nvPr/>
              </p:nvGrpSpPr>
              <p:grpSpPr>
                <a:xfrm>
                  <a:off x="1912179" y="4044505"/>
                  <a:ext cx="181487" cy="25622"/>
                  <a:chOff x="1912179" y="4044506"/>
                  <a:chExt cx="181487" cy="25622"/>
                </a:xfrm>
              </p:grpSpPr>
              <p:sp>
                <p:nvSpPr>
                  <p:cNvPr id="4789" name="Google Shape;4789;p4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1" name="Google Shape;4791;p48"/>
                <p:cNvGrpSpPr/>
                <p:nvPr/>
              </p:nvGrpSpPr>
              <p:grpSpPr>
                <a:xfrm>
                  <a:off x="1560718" y="3800594"/>
                  <a:ext cx="351472" cy="302090"/>
                  <a:chOff x="1560718" y="3800594"/>
                  <a:chExt cx="351472" cy="302090"/>
                </a:xfrm>
              </p:grpSpPr>
              <p:grpSp>
                <p:nvGrpSpPr>
                  <p:cNvPr id="4792" name="Google Shape;4792;p48"/>
                  <p:cNvGrpSpPr/>
                  <p:nvPr/>
                </p:nvGrpSpPr>
                <p:grpSpPr>
                  <a:xfrm>
                    <a:off x="1560718" y="3842857"/>
                    <a:ext cx="173586" cy="217131"/>
                    <a:chOff x="1560718" y="3842857"/>
                    <a:chExt cx="173586" cy="217131"/>
                  </a:xfrm>
                </p:grpSpPr>
                <p:sp>
                  <p:nvSpPr>
                    <p:cNvPr id="4793" name="Google Shape;4793;p4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6" name="Google Shape;4796;p4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98" name="Google Shape;4798;p4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9" name="Google Shape;4799;p48"/>
              <p:cNvGrpSpPr/>
              <p:nvPr/>
            </p:nvGrpSpPr>
            <p:grpSpPr>
              <a:xfrm>
                <a:off x="785350" y="3605478"/>
                <a:ext cx="535311" cy="249245"/>
                <a:chOff x="785350" y="3605478"/>
                <a:chExt cx="535311" cy="249245"/>
              </a:xfrm>
            </p:grpSpPr>
            <p:grpSp>
              <p:nvGrpSpPr>
                <p:cNvPr id="4800" name="Google Shape;4800;p48"/>
                <p:cNvGrpSpPr/>
                <p:nvPr/>
              </p:nvGrpSpPr>
              <p:grpSpPr>
                <a:xfrm>
                  <a:off x="785350" y="3605478"/>
                  <a:ext cx="376191" cy="102736"/>
                  <a:chOff x="785350" y="3605478"/>
                  <a:chExt cx="376191" cy="102736"/>
                </a:xfrm>
              </p:grpSpPr>
              <p:sp>
                <p:nvSpPr>
                  <p:cNvPr id="4801" name="Google Shape;4801;p4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48"/>
                <p:cNvGrpSpPr/>
                <p:nvPr/>
              </p:nvGrpSpPr>
              <p:grpSpPr>
                <a:xfrm>
                  <a:off x="1161530" y="3655851"/>
                  <a:ext cx="159131" cy="198872"/>
                  <a:chOff x="1161530" y="3655851"/>
                  <a:chExt cx="159131" cy="198872"/>
                </a:xfrm>
              </p:grpSpPr>
              <p:sp>
                <p:nvSpPr>
                  <p:cNvPr id="4805" name="Google Shape;4805;p4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7" name="Google Shape;4807;p48"/>
              <p:cNvGrpSpPr/>
              <p:nvPr/>
            </p:nvGrpSpPr>
            <p:grpSpPr>
              <a:xfrm>
                <a:off x="785350" y="4047614"/>
                <a:ext cx="535311" cy="240783"/>
                <a:chOff x="785350" y="4047614"/>
                <a:chExt cx="535311" cy="240783"/>
              </a:xfrm>
            </p:grpSpPr>
            <p:grpSp>
              <p:nvGrpSpPr>
                <p:cNvPr id="4808" name="Google Shape;4808;p48"/>
                <p:cNvGrpSpPr/>
                <p:nvPr/>
              </p:nvGrpSpPr>
              <p:grpSpPr>
                <a:xfrm>
                  <a:off x="1161636" y="4047614"/>
                  <a:ext cx="159025" cy="190415"/>
                  <a:chOff x="1161636" y="4047614"/>
                  <a:chExt cx="159025" cy="190415"/>
                </a:xfrm>
              </p:grpSpPr>
              <p:sp>
                <p:nvSpPr>
                  <p:cNvPr id="4809" name="Google Shape;4809;p4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48"/>
                <p:cNvGrpSpPr/>
                <p:nvPr/>
              </p:nvGrpSpPr>
              <p:grpSpPr>
                <a:xfrm>
                  <a:off x="785350" y="4185661"/>
                  <a:ext cx="376191" cy="102736"/>
                  <a:chOff x="785350" y="4185661"/>
                  <a:chExt cx="376191" cy="102736"/>
                </a:xfrm>
              </p:grpSpPr>
              <p:sp>
                <p:nvSpPr>
                  <p:cNvPr id="4812" name="Google Shape;4812;p4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5" name="Google Shape;4815;p48"/>
              <p:cNvGrpSpPr/>
              <p:nvPr/>
            </p:nvGrpSpPr>
            <p:grpSpPr>
              <a:xfrm>
                <a:off x="1501054" y="3605478"/>
                <a:ext cx="526340" cy="249240"/>
                <a:chOff x="1501054" y="3605478"/>
                <a:chExt cx="526340" cy="249240"/>
              </a:xfrm>
            </p:grpSpPr>
            <p:grpSp>
              <p:nvGrpSpPr>
                <p:cNvPr id="4816" name="Google Shape;4816;p48"/>
                <p:cNvGrpSpPr/>
                <p:nvPr/>
              </p:nvGrpSpPr>
              <p:grpSpPr>
                <a:xfrm>
                  <a:off x="1834208" y="3643867"/>
                  <a:ext cx="193185" cy="25622"/>
                  <a:chOff x="1834208" y="3643867"/>
                  <a:chExt cx="193185" cy="25622"/>
                </a:xfrm>
              </p:grpSpPr>
              <p:sp>
                <p:nvSpPr>
                  <p:cNvPr id="4817" name="Google Shape;4817;p4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48"/>
                <p:cNvGrpSpPr/>
                <p:nvPr/>
              </p:nvGrpSpPr>
              <p:grpSpPr>
                <a:xfrm>
                  <a:off x="1501054" y="3605478"/>
                  <a:ext cx="333165" cy="249240"/>
                  <a:chOff x="1501054" y="3605478"/>
                  <a:chExt cx="333165" cy="249240"/>
                </a:xfrm>
              </p:grpSpPr>
              <p:sp>
                <p:nvSpPr>
                  <p:cNvPr id="4820" name="Google Shape;4820;p4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1" name="Google Shape;4821;p48"/>
                  <p:cNvGrpSpPr/>
                  <p:nvPr/>
                </p:nvGrpSpPr>
                <p:grpSpPr>
                  <a:xfrm>
                    <a:off x="1501054" y="3655851"/>
                    <a:ext cx="155286" cy="198867"/>
                    <a:chOff x="1501054" y="3655851"/>
                    <a:chExt cx="155286" cy="198867"/>
                  </a:xfrm>
                </p:grpSpPr>
                <p:sp>
                  <p:nvSpPr>
                    <p:cNvPr id="4822" name="Google Shape;4822;p4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24" name="Google Shape;4824;p48"/>
              <p:cNvGrpSpPr/>
              <p:nvPr/>
            </p:nvGrpSpPr>
            <p:grpSpPr>
              <a:xfrm>
                <a:off x="724986" y="3800594"/>
                <a:ext cx="532950" cy="302090"/>
                <a:chOff x="724986" y="3800594"/>
                <a:chExt cx="532950" cy="302090"/>
              </a:xfrm>
            </p:grpSpPr>
            <p:grpSp>
              <p:nvGrpSpPr>
                <p:cNvPr id="4825" name="Google Shape;4825;p48"/>
                <p:cNvGrpSpPr/>
                <p:nvPr/>
              </p:nvGrpSpPr>
              <p:grpSpPr>
                <a:xfrm>
                  <a:off x="724986" y="4044367"/>
                  <a:ext cx="181314" cy="25626"/>
                  <a:chOff x="724986" y="4044367"/>
                  <a:chExt cx="181314" cy="25626"/>
                </a:xfrm>
              </p:grpSpPr>
              <p:sp>
                <p:nvSpPr>
                  <p:cNvPr id="4826" name="Google Shape;4826;p4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48"/>
                <p:cNvGrpSpPr/>
                <p:nvPr/>
              </p:nvGrpSpPr>
              <p:grpSpPr>
                <a:xfrm>
                  <a:off x="906290" y="3800594"/>
                  <a:ext cx="351646" cy="302090"/>
                  <a:chOff x="906290" y="3800594"/>
                  <a:chExt cx="351646" cy="302090"/>
                </a:xfrm>
              </p:grpSpPr>
              <p:grpSp>
                <p:nvGrpSpPr>
                  <p:cNvPr id="4829" name="Google Shape;4829;p48"/>
                  <p:cNvGrpSpPr/>
                  <p:nvPr/>
                </p:nvGrpSpPr>
                <p:grpSpPr>
                  <a:xfrm>
                    <a:off x="1084172" y="3842857"/>
                    <a:ext cx="173764" cy="217131"/>
                    <a:chOff x="1084172" y="3842857"/>
                    <a:chExt cx="173764" cy="217131"/>
                  </a:xfrm>
                </p:grpSpPr>
                <p:grpSp>
                  <p:nvGrpSpPr>
                    <p:cNvPr id="4830" name="Google Shape;4830;p48"/>
                    <p:cNvGrpSpPr/>
                    <p:nvPr/>
                  </p:nvGrpSpPr>
                  <p:grpSpPr>
                    <a:xfrm>
                      <a:off x="1156862" y="3936509"/>
                      <a:ext cx="101073" cy="25622"/>
                      <a:chOff x="1156862" y="3936509"/>
                      <a:chExt cx="101073" cy="25622"/>
                    </a:xfrm>
                  </p:grpSpPr>
                  <p:sp>
                    <p:nvSpPr>
                      <p:cNvPr id="4831" name="Google Shape;4831;p4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3" name="Google Shape;4833;p4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4" name="Google Shape;4834;p4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48"/>
                <p:cNvGrpSpPr/>
                <p:nvPr/>
              </p:nvGrpSpPr>
              <p:grpSpPr>
                <a:xfrm>
                  <a:off x="724986" y="3830189"/>
                  <a:ext cx="189533" cy="25626"/>
                  <a:chOff x="724986" y="3830189"/>
                  <a:chExt cx="189533" cy="25626"/>
                </a:xfrm>
              </p:grpSpPr>
              <p:sp>
                <p:nvSpPr>
                  <p:cNvPr id="4837" name="Google Shape;4837;p4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839" name="Google Shape;4839;p48"/>
          <p:cNvGrpSpPr/>
          <p:nvPr/>
        </p:nvGrpSpPr>
        <p:grpSpPr>
          <a:xfrm>
            <a:off x="2253298" y="2455640"/>
            <a:ext cx="948701" cy="935378"/>
            <a:chOff x="2253298" y="2428317"/>
            <a:chExt cx="948701" cy="935378"/>
          </a:xfrm>
        </p:grpSpPr>
        <p:sp>
          <p:nvSpPr>
            <p:cNvPr id="4840" name="Google Shape;4840;p4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4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4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876"/>
        <p:cNvGrpSpPr/>
        <p:nvPr/>
      </p:nvGrpSpPr>
      <p:grpSpPr>
        <a:xfrm>
          <a:off x="0" y="0"/>
          <a:ext cx="0" cy="0"/>
          <a:chOff x="0" y="0"/>
          <a:chExt cx="0" cy="0"/>
        </a:xfrm>
      </p:grpSpPr>
      <p:grpSp>
        <p:nvGrpSpPr>
          <p:cNvPr id="4877" name="Google Shape;4877;p49"/>
          <p:cNvGrpSpPr/>
          <p:nvPr/>
        </p:nvGrpSpPr>
        <p:grpSpPr>
          <a:xfrm>
            <a:off x="3353582" y="1145627"/>
            <a:ext cx="2363393" cy="1017867"/>
            <a:chOff x="3292400" y="1219146"/>
            <a:chExt cx="2615240" cy="1110239"/>
          </a:xfrm>
        </p:grpSpPr>
        <p:sp>
          <p:nvSpPr>
            <p:cNvPr id="4878" name="Google Shape;4878;p4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879" name="Google Shape;4879;p4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80" name="Google Shape;4880;p4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JANUARY</a:t>
              </a:r>
              <a:endParaRPr sz="200">
                <a:solidFill>
                  <a:srgbClr val="FFFFFF"/>
                </a:solidFill>
              </a:endParaRPr>
            </a:p>
          </p:txBody>
        </p:sp>
        <p:sp>
          <p:nvSpPr>
            <p:cNvPr id="4881" name="Google Shape;4881;p4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FEBRUARY</a:t>
              </a:r>
              <a:endParaRPr sz="200">
                <a:solidFill>
                  <a:srgbClr val="FFFFFF"/>
                </a:solidFill>
              </a:endParaRPr>
            </a:p>
          </p:txBody>
        </p:sp>
        <p:sp>
          <p:nvSpPr>
            <p:cNvPr id="4882" name="Google Shape;4882;p4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MARCH</a:t>
              </a:r>
              <a:endParaRPr sz="200">
                <a:solidFill>
                  <a:srgbClr val="FFFFFF"/>
                </a:solidFill>
              </a:endParaRPr>
            </a:p>
          </p:txBody>
        </p:sp>
        <p:sp>
          <p:nvSpPr>
            <p:cNvPr id="4883" name="Google Shape;4883;p4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APRIL</a:t>
              </a:r>
              <a:endParaRPr sz="200">
                <a:solidFill>
                  <a:srgbClr val="FFFFFF"/>
                </a:solidFill>
              </a:endParaRPr>
            </a:p>
          </p:txBody>
        </p:sp>
        <p:sp>
          <p:nvSpPr>
            <p:cNvPr id="4884" name="Google Shape;4884;p4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MAY</a:t>
              </a:r>
              <a:endParaRPr sz="200">
                <a:solidFill>
                  <a:srgbClr val="FFFFFF"/>
                </a:solidFill>
              </a:endParaRPr>
            </a:p>
          </p:txBody>
        </p:sp>
        <p:sp>
          <p:nvSpPr>
            <p:cNvPr id="4885" name="Google Shape;4885;p4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JUNE</a:t>
              </a:r>
              <a:endParaRPr sz="200">
                <a:solidFill>
                  <a:srgbClr val="FFFFFF"/>
                </a:solidFill>
              </a:endParaRPr>
            </a:p>
          </p:txBody>
        </p:sp>
        <p:sp>
          <p:nvSpPr>
            <p:cNvPr id="4886" name="Google Shape;4886;p4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1</a:t>
              </a:r>
              <a:endParaRPr sz="200">
                <a:solidFill>
                  <a:srgbClr val="FFFFFF"/>
                </a:solidFill>
              </a:endParaRPr>
            </a:p>
          </p:txBody>
        </p:sp>
        <p:sp>
          <p:nvSpPr>
            <p:cNvPr id="4887" name="Google Shape;4887;p4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2</a:t>
              </a:r>
              <a:endParaRPr sz="200">
                <a:solidFill>
                  <a:srgbClr val="FFFFFF"/>
                </a:solidFill>
              </a:endParaRPr>
            </a:p>
          </p:txBody>
        </p:sp>
        <p:sp>
          <p:nvSpPr>
            <p:cNvPr id="4888" name="Google Shape;4888;p4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89" name="Google Shape;4889;p4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4890" name="Google Shape;4890;p4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91" name="Google Shape;4891;p4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4892" name="Google Shape;4892;p49"/>
            <p:cNvGrpSpPr/>
            <p:nvPr/>
          </p:nvGrpSpPr>
          <p:grpSpPr>
            <a:xfrm>
              <a:off x="3748438" y="1378608"/>
              <a:ext cx="2159202" cy="903971"/>
              <a:chOff x="1683525" y="2179850"/>
              <a:chExt cx="4519050" cy="2134525"/>
            </a:xfrm>
          </p:grpSpPr>
          <p:sp>
            <p:nvSpPr>
              <p:cNvPr id="4893" name="Google Shape;4893;p4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4" name="Google Shape;4894;p4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5" name="Google Shape;4895;p4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6" name="Google Shape;4896;p4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7" name="Google Shape;4897;p4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8" name="Google Shape;4898;p4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9" name="Google Shape;4899;p4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0" name="Google Shape;4900;p4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1" name="Google Shape;4901;p4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2" name="Google Shape;4902;p4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3" name="Google Shape;4903;p4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4" name="Google Shape;4904;p4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905" name="Google Shape;4905;p49"/>
          <p:cNvGraphicFramePr/>
          <p:nvPr/>
        </p:nvGraphicFramePr>
        <p:xfrm>
          <a:off x="5949675" y="2323100"/>
          <a:ext cx="2491300" cy="868600"/>
        </p:xfrm>
        <a:graphic>
          <a:graphicData uri="http://schemas.openxmlformats.org/drawingml/2006/table">
            <a:tbl>
              <a:tblPr>
                <a:noFill/>
                <a:tableStyleId>{57E91BED-8B4D-4491-8F36-156F7142905D}</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06" name="Google Shape;4906;p49"/>
          <p:cNvGrpSpPr/>
          <p:nvPr/>
        </p:nvGrpSpPr>
        <p:grpSpPr>
          <a:xfrm>
            <a:off x="5926924" y="3381697"/>
            <a:ext cx="2519825" cy="1001454"/>
            <a:chOff x="1906114" y="789980"/>
            <a:chExt cx="1487676" cy="606868"/>
          </a:xfrm>
        </p:grpSpPr>
        <p:cxnSp>
          <p:nvCxnSpPr>
            <p:cNvPr id="4907" name="Google Shape;4907;p4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08" name="Google Shape;4908;p4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09" name="Google Shape;4909;p4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10" name="Google Shape;4910;p4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JANUARY</a:t>
              </a:r>
              <a:endParaRPr sz="300">
                <a:solidFill>
                  <a:srgbClr val="E3E9ED"/>
                </a:solidFill>
              </a:endParaRPr>
            </a:p>
          </p:txBody>
        </p:sp>
        <p:sp>
          <p:nvSpPr>
            <p:cNvPr id="4911" name="Google Shape;4911;p4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FEBRUARY</a:t>
              </a:r>
              <a:endParaRPr sz="300">
                <a:solidFill>
                  <a:srgbClr val="E3E9ED"/>
                </a:solidFill>
              </a:endParaRPr>
            </a:p>
          </p:txBody>
        </p:sp>
        <p:sp>
          <p:nvSpPr>
            <p:cNvPr id="4912" name="Google Shape;4912;p4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MARCH</a:t>
              </a:r>
              <a:endParaRPr sz="300">
                <a:solidFill>
                  <a:srgbClr val="E3E9ED"/>
                </a:solidFill>
              </a:endParaRPr>
            </a:p>
          </p:txBody>
        </p:sp>
        <p:sp>
          <p:nvSpPr>
            <p:cNvPr id="4913" name="Google Shape;4913;p4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APRIL</a:t>
              </a:r>
              <a:endParaRPr sz="300">
                <a:solidFill>
                  <a:srgbClr val="E3E9ED"/>
                </a:solidFill>
              </a:endParaRPr>
            </a:p>
          </p:txBody>
        </p:sp>
        <p:sp>
          <p:nvSpPr>
            <p:cNvPr id="4914" name="Google Shape;4914;p4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300">
                  <a:solidFill>
                    <a:srgbClr val="E3E9ED"/>
                  </a:solidFill>
                </a:rPr>
                <a:t>PHASE 1</a:t>
              </a:r>
              <a:endParaRPr sz="300">
                <a:solidFill>
                  <a:srgbClr val="E3E9ED"/>
                </a:solidFill>
              </a:endParaRPr>
            </a:p>
          </p:txBody>
        </p:sp>
        <p:sp>
          <p:nvSpPr>
            <p:cNvPr id="4921" name="Google Shape;4921;p4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4922" name="Google Shape;4922;p4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4923" name="Google Shape;4923;p4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4" name="Google Shape;4924;p49"/>
          <p:cNvGrpSpPr/>
          <p:nvPr/>
        </p:nvGrpSpPr>
        <p:grpSpPr>
          <a:xfrm>
            <a:off x="726399" y="1190655"/>
            <a:ext cx="2394370" cy="976502"/>
            <a:chOff x="749309" y="1112739"/>
            <a:chExt cx="2371603" cy="976502"/>
          </a:xfrm>
        </p:grpSpPr>
        <p:sp>
          <p:nvSpPr>
            <p:cNvPr id="4925" name="Google Shape;4925;p4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4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4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4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4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4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4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4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4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4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4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4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4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4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4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4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4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4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4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4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4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4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957" name="Google Shape;4957;p49"/>
          <p:cNvGraphicFramePr/>
          <p:nvPr/>
        </p:nvGraphicFramePr>
        <p:xfrm>
          <a:off x="5949700" y="1188950"/>
          <a:ext cx="2491300" cy="976425"/>
        </p:xfrm>
        <a:graphic>
          <a:graphicData uri="http://schemas.openxmlformats.org/drawingml/2006/table">
            <a:tbl>
              <a:tblPr>
                <a:noFill/>
                <a:tableStyleId>{57E91BED-8B4D-4491-8F36-156F7142905D}</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958" name="Google Shape;4958;p49"/>
          <p:cNvGraphicFramePr/>
          <p:nvPr/>
        </p:nvGraphicFramePr>
        <p:xfrm>
          <a:off x="3356413" y="2323100"/>
          <a:ext cx="2363400" cy="868575"/>
        </p:xfrm>
        <a:graphic>
          <a:graphicData uri="http://schemas.openxmlformats.org/drawingml/2006/table">
            <a:tbl>
              <a:tblPr>
                <a:noFill/>
                <a:tableStyleId>{57E91BED-8B4D-4491-8F36-156F7142905D}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959" name="Google Shape;4959;p49"/>
          <p:cNvGrpSpPr/>
          <p:nvPr/>
        </p:nvGrpSpPr>
        <p:grpSpPr>
          <a:xfrm>
            <a:off x="4100342" y="2709743"/>
            <a:ext cx="1517436" cy="74460"/>
            <a:chOff x="3980086" y="2804397"/>
            <a:chExt cx="1227600" cy="66900"/>
          </a:xfrm>
        </p:grpSpPr>
        <p:sp>
          <p:nvSpPr>
            <p:cNvPr id="4960" name="Google Shape;4960;p4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49"/>
          <p:cNvGrpSpPr/>
          <p:nvPr/>
        </p:nvGrpSpPr>
        <p:grpSpPr>
          <a:xfrm>
            <a:off x="4725406" y="3002330"/>
            <a:ext cx="892956" cy="74460"/>
            <a:chOff x="3980086" y="2804397"/>
            <a:chExt cx="1227600" cy="66900"/>
          </a:xfrm>
        </p:grpSpPr>
        <p:sp>
          <p:nvSpPr>
            <p:cNvPr id="4963" name="Google Shape;4963;p4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4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49"/>
          <p:cNvGrpSpPr/>
          <p:nvPr/>
        </p:nvGrpSpPr>
        <p:grpSpPr>
          <a:xfrm>
            <a:off x="3358498" y="3361213"/>
            <a:ext cx="2363244" cy="1005943"/>
            <a:chOff x="3358415" y="3361302"/>
            <a:chExt cx="2363244" cy="1024695"/>
          </a:xfrm>
        </p:grpSpPr>
        <p:grpSp>
          <p:nvGrpSpPr>
            <p:cNvPr id="4966" name="Google Shape;4966;p49"/>
            <p:cNvGrpSpPr/>
            <p:nvPr/>
          </p:nvGrpSpPr>
          <p:grpSpPr>
            <a:xfrm>
              <a:off x="3358415" y="3361302"/>
              <a:ext cx="441300" cy="1024695"/>
              <a:chOff x="3358415" y="3361302"/>
              <a:chExt cx="441300" cy="1024695"/>
            </a:xfrm>
          </p:grpSpPr>
          <p:sp>
            <p:nvSpPr>
              <p:cNvPr id="4967" name="Google Shape;4967;p4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4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4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4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49"/>
            <p:cNvGrpSpPr/>
            <p:nvPr/>
          </p:nvGrpSpPr>
          <p:grpSpPr>
            <a:xfrm>
              <a:off x="3838901" y="3361302"/>
              <a:ext cx="441300" cy="1024695"/>
              <a:chOff x="3838901" y="3361302"/>
              <a:chExt cx="441300" cy="1024695"/>
            </a:xfrm>
          </p:grpSpPr>
          <p:sp>
            <p:nvSpPr>
              <p:cNvPr id="4974" name="Google Shape;4974;p4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4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4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4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4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49"/>
            <p:cNvGrpSpPr/>
            <p:nvPr/>
          </p:nvGrpSpPr>
          <p:grpSpPr>
            <a:xfrm>
              <a:off x="4319387" y="3361302"/>
              <a:ext cx="441300" cy="1024695"/>
              <a:chOff x="4319387" y="3361302"/>
              <a:chExt cx="441300" cy="1024695"/>
            </a:xfrm>
          </p:grpSpPr>
          <p:sp>
            <p:nvSpPr>
              <p:cNvPr id="4981" name="Google Shape;4981;p4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4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4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4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49"/>
            <p:cNvGrpSpPr/>
            <p:nvPr/>
          </p:nvGrpSpPr>
          <p:grpSpPr>
            <a:xfrm>
              <a:off x="4799873" y="3361302"/>
              <a:ext cx="441300" cy="1024695"/>
              <a:chOff x="4799873" y="3361302"/>
              <a:chExt cx="441300" cy="1024695"/>
            </a:xfrm>
          </p:grpSpPr>
          <p:sp>
            <p:nvSpPr>
              <p:cNvPr id="4988" name="Google Shape;4988;p4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4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49"/>
            <p:cNvGrpSpPr/>
            <p:nvPr/>
          </p:nvGrpSpPr>
          <p:grpSpPr>
            <a:xfrm>
              <a:off x="5280360" y="3361302"/>
              <a:ext cx="441300" cy="1024695"/>
              <a:chOff x="5280360" y="3361302"/>
              <a:chExt cx="441300" cy="1024695"/>
            </a:xfrm>
          </p:grpSpPr>
          <p:sp>
            <p:nvSpPr>
              <p:cNvPr id="4995" name="Google Shape;4995;p4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4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4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4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01" name="Google Shape;5001;p49"/>
          <p:cNvGraphicFramePr/>
          <p:nvPr/>
        </p:nvGraphicFramePr>
        <p:xfrm>
          <a:off x="724925" y="2323100"/>
          <a:ext cx="2403600" cy="881400"/>
        </p:xfrm>
        <a:graphic>
          <a:graphicData uri="http://schemas.openxmlformats.org/drawingml/2006/table">
            <a:tbl>
              <a:tblPr>
                <a:noFill/>
                <a:tableStyleId>{57E91BED-8B4D-4491-8F36-156F7142905D}</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02" name="Google Shape;5002;p49"/>
          <p:cNvGrpSpPr/>
          <p:nvPr/>
        </p:nvGrpSpPr>
        <p:grpSpPr>
          <a:xfrm>
            <a:off x="726450" y="3372825"/>
            <a:ext cx="2403614" cy="1005900"/>
            <a:chOff x="726450" y="3372825"/>
            <a:chExt cx="2403614" cy="1005900"/>
          </a:xfrm>
        </p:grpSpPr>
        <p:grpSp>
          <p:nvGrpSpPr>
            <p:cNvPr id="5003" name="Google Shape;5003;p49"/>
            <p:cNvGrpSpPr/>
            <p:nvPr/>
          </p:nvGrpSpPr>
          <p:grpSpPr>
            <a:xfrm>
              <a:off x="726450" y="3696000"/>
              <a:ext cx="2403614" cy="500898"/>
              <a:chOff x="726450" y="3696000"/>
              <a:chExt cx="2403614" cy="500898"/>
            </a:xfrm>
          </p:grpSpPr>
          <p:sp>
            <p:nvSpPr>
              <p:cNvPr id="5004" name="Google Shape;5004;p4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5" name="Google Shape;5005;p4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06" name="Google Shape;5006;p49"/>
            <p:cNvGrpSpPr/>
            <p:nvPr/>
          </p:nvGrpSpPr>
          <p:grpSpPr>
            <a:xfrm>
              <a:off x="1348050" y="3372825"/>
              <a:ext cx="1720425" cy="1005900"/>
              <a:chOff x="1348050" y="3372825"/>
              <a:chExt cx="1720425" cy="1005900"/>
            </a:xfrm>
          </p:grpSpPr>
          <p:sp>
            <p:nvSpPr>
              <p:cNvPr id="5007" name="Google Shape;5007;p4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8" name="Google Shape;5008;p4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9" name="Google Shape;5009;p4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10" name="Google Shape;5010;p4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11" name="Google Shape;5011;p4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12" name="Google Shape;5012;p49"/>
            <p:cNvGrpSpPr/>
            <p:nvPr/>
          </p:nvGrpSpPr>
          <p:grpSpPr>
            <a:xfrm>
              <a:off x="1455707" y="3731058"/>
              <a:ext cx="1491150" cy="417657"/>
              <a:chOff x="1455707" y="3731058"/>
              <a:chExt cx="1491150" cy="417657"/>
            </a:xfrm>
          </p:grpSpPr>
          <p:grpSp>
            <p:nvGrpSpPr>
              <p:cNvPr id="5013" name="Google Shape;5013;p49"/>
              <p:cNvGrpSpPr/>
              <p:nvPr/>
            </p:nvGrpSpPr>
            <p:grpSpPr>
              <a:xfrm>
                <a:off x="1472938" y="3745828"/>
                <a:ext cx="72126" cy="53788"/>
                <a:chOff x="1472938" y="3745828"/>
                <a:chExt cx="72126" cy="53788"/>
              </a:xfrm>
            </p:grpSpPr>
            <p:sp>
              <p:nvSpPr>
                <p:cNvPr id="5014" name="Google Shape;5014;p4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49"/>
              <p:cNvGrpSpPr/>
              <p:nvPr/>
            </p:nvGrpSpPr>
            <p:grpSpPr>
              <a:xfrm>
                <a:off x="1819181" y="4089633"/>
                <a:ext cx="72126" cy="53788"/>
                <a:chOff x="1819181" y="4089633"/>
                <a:chExt cx="72126" cy="53788"/>
              </a:xfrm>
            </p:grpSpPr>
            <p:sp>
              <p:nvSpPr>
                <p:cNvPr id="5017" name="Google Shape;5017;p4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4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49"/>
              <p:cNvGrpSpPr/>
              <p:nvPr/>
            </p:nvGrpSpPr>
            <p:grpSpPr>
              <a:xfrm>
                <a:off x="1455707" y="4084171"/>
                <a:ext cx="64321" cy="64544"/>
                <a:chOff x="1455707" y="4084171"/>
                <a:chExt cx="64321" cy="64544"/>
              </a:xfrm>
            </p:grpSpPr>
            <p:sp>
              <p:nvSpPr>
                <p:cNvPr id="5020" name="Google Shape;5020;p4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49"/>
              <p:cNvGrpSpPr/>
              <p:nvPr/>
            </p:nvGrpSpPr>
            <p:grpSpPr>
              <a:xfrm>
                <a:off x="1818610" y="3731058"/>
                <a:ext cx="64321" cy="64544"/>
                <a:chOff x="1818610" y="3731058"/>
                <a:chExt cx="64321" cy="64544"/>
              </a:xfrm>
            </p:grpSpPr>
            <p:sp>
              <p:nvSpPr>
                <p:cNvPr id="5023" name="Google Shape;5023;p4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49"/>
              <p:cNvGrpSpPr/>
              <p:nvPr/>
            </p:nvGrpSpPr>
            <p:grpSpPr>
              <a:xfrm>
                <a:off x="2172491" y="4089633"/>
                <a:ext cx="72126" cy="53788"/>
                <a:chOff x="2172491" y="4089633"/>
                <a:chExt cx="72126" cy="53788"/>
              </a:xfrm>
            </p:grpSpPr>
            <p:sp>
              <p:nvSpPr>
                <p:cNvPr id="5026" name="Google Shape;5026;p4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49"/>
              <p:cNvGrpSpPr/>
              <p:nvPr/>
            </p:nvGrpSpPr>
            <p:grpSpPr>
              <a:xfrm>
                <a:off x="2171920" y="3731058"/>
                <a:ext cx="64321" cy="64544"/>
                <a:chOff x="2171920" y="3731058"/>
                <a:chExt cx="64321" cy="64544"/>
              </a:xfrm>
            </p:grpSpPr>
            <p:sp>
              <p:nvSpPr>
                <p:cNvPr id="5029" name="Google Shape;5029;p4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49"/>
              <p:cNvGrpSpPr/>
              <p:nvPr/>
            </p:nvGrpSpPr>
            <p:grpSpPr>
              <a:xfrm>
                <a:off x="2874730" y="3745828"/>
                <a:ext cx="72126" cy="53788"/>
                <a:chOff x="2874730" y="3745828"/>
                <a:chExt cx="72126" cy="53788"/>
              </a:xfrm>
            </p:grpSpPr>
            <p:sp>
              <p:nvSpPr>
                <p:cNvPr id="5032" name="Google Shape;5032;p4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49"/>
              <p:cNvGrpSpPr/>
              <p:nvPr/>
            </p:nvGrpSpPr>
            <p:grpSpPr>
              <a:xfrm>
                <a:off x="2878589" y="4081481"/>
                <a:ext cx="64321" cy="64544"/>
                <a:chOff x="2878589" y="4081481"/>
                <a:chExt cx="64321" cy="64544"/>
              </a:xfrm>
            </p:grpSpPr>
            <p:sp>
              <p:nvSpPr>
                <p:cNvPr id="5035" name="Google Shape;5035;p4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49"/>
              <p:cNvGrpSpPr/>
              <p:nvPr/>
            </p:nvGrpSpPr>
            <p:grpSpPr>
              <a:xfrm>
                <a:off x="2525796" y="4089633"/>
                <a:ext cx="72126" cy="53788"/>
                <a:chOff x="2525796" y="4089633"/>
                <a:chExt cx="72126" cy="53788"/>
              </a:xfrm>
            </p:grpSpPr>
            <p:sp>
              <p:nvSpPr>
                <p:cNvPr id="5038" name="Google Shape;5038;p4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49"/>
              <p:cNvGrpSpPr/>
              <p:nvPr/>
            </p:nvGrpSpPr>
            <p:grpSpPr>
              <a:xfrm>
                <a:off x="2525225" y="3731058"/>
                <a:ext cx="64321" cy="64544"/>
                <a:chOff x="2525225" y="3731058"/>
                <a:chExt cx="64321" cy="64544"/>
              </a:xfrm>
            </p:grpSpPr>
            <p:sp>
              <p:nvSpPr>
                <p:cNvPr id="5041" name="Google Shape;5041;p4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2250" y="2206062"/>
            <a:ext cx="3228975" cy="942975"/>
          </a:xfrm>
          <a:prstGeom prst="rect">
            <a:avLst/>
          </a:prstGeom>
        </p:spPr>
      </p:pic>
      <p:graphicFrame>
        <p:nvGraphicFramePr>
          <p:cNvPr id="4" name="Diagrama 3"/>
          <p:cNvGraphicFramePr/>
          <p:nvPr>
            <p:extLst>
              <p:ext uri="{D42A27DB-BD31-4B8C-83A1-F6EECF244321}">
                <p14:modId xmlns:p14="http://schemas.microsoft.com/office/powerpoint/2010/main" val="4094904765"/>
              </p:ext>
            </p:extLst>
          </p:nvPr>
        </p:nvGraphicFramePr>
        <p:xfrm>
          <a:off x="4648200" y="834462"/>
          <a:ext cx="2584450" cy="38417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46"/>
        <p:cNvGrpSpPr/>
        <p:nvPr/>
      </p:nvGrpSpPr>
      <p:grpSpPr>
        <a:xfrm>
          <a:off x="0" y="0"/>
          <a:ext cx="0" cy="0"/>
          <a:chOff x="0" y="0"/>
          <a:chExt cx="0" cy="0"/>
        </a:xfrm>
      </p:grpSpPr>
      <p:grpSp>
        <p:nvGrpSpPr>
          <p:cNvPr id="5047" name="Google Shape;5047;p50"/>
          <p:cNvGrpSpPr/>
          <p:nvPr/>
        </p:nvGrpSpPr>
        <p:grpSpPr>
          <a:xfrm>
            <a:off x="732428" y="1171356"/>
            <a:ext cx="845921" cy="690752"/>
            <a:chOff x="732428" y="1198513"/>
            <a:chExt cx="845921" cy="690752"/>
          </a:xfrm>
        </p:grpSpPr>
        <p:grpSp>
          <p:nvGrpSpPr>
            <p:cNvPr id="5048" name="Google Shape;5048;p50"/>
            <p:cNvGrpSpPr/>
            <p:nvPr/>
          </p:nvGrpSpPr>
          <p:grpSpPr>
            <a:xfrm>
              <a:off x="823030" y="1198513"/>
              <a:ext cx="755319" cy="690752"/>
              <a:chOff x="823030" y="1198513"/>
              <a:chExt cx="755319" cy="690752"/>
            </a:xfrm>
          </p:grpSpPr>
          <p:sp>
            <p:nvSpPr>
              <p:cNvPr id="5049" name="Google Shape;5049;p5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50"/>
            <p:cNvGrpSpPr/>
            <p:nvPr/>
          </p:nvGrpSpPr>
          <p:grpSpPr>
            <a:xfrm>
              <a:off x="732428" y="1239937"/>
              <a:ext cx="739912" cy="607886"/>
              <a:chOff x="732428" y="1239937"/>
              <a:chExt cx="739912" cy="607886"/>
            </a:xfrm>
          </p:grpSpPr>
          <p:sp>
            <p:nvSpPr>
              <p:cNvPr id="5052" name="Google Shape;5052;p5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50"/>
            <p:cNvGrpSpPr/>
            <p:nvPr/>
          </p:nvGrpSpPr>
          <p:grpSpPr>
            <a:xfrm>
              <a:off x="732428" y="1277018"/>
              <a:ext cx="702832" cy="533758"/>
              <a:chOff x="732428" y="1277018"/>
              <a:chExt cx="702832" cy="533758"/>
            </a:xfrm>
          </p:grpSpPr>
          <p:sp>
            <p:nvSpPr>
              <p:cNvPr id="5055" name="Google Shape;5055;p5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50"/>
            <p:cNvGrpSpPr/>
            <p:nvPr/>
          </p:nvGrpSpPr>
          <p:grpSpPr>
            <a:xfrm>
              <a:off x="931170" y="1306653"/>
              <a:ext cx="647179" cy="474455"/>
              <a:chOff x="931170" y="1306653"/>
              <a:chExt cx="647179" cy="474455"/>
            </a:xfrm>
          </p:grpSpPr>
          <p:sp>
            <p:nvSpPr>
              <p:cNvPr id="5058" name="Google Shape;5058;p5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0" name="Google Shape;5060;p5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50"/>
          <p:cNvGrpSpPr/>
          <p:nvPr/>
        </p:nvGrpSpPr>
        <p:grpSpPr>
          <a:xfrm>
            <a:off x="3964037" y="1171363"/>
            <a:ext cx="634656" cy="699982"/>
            <a:chOff x="5985650" y="2860025"/>
            <a:chExt cx="1396075" cy="1539775"/>
          </a:xfrm>
        </p:grpSpPr>
        <p:sp>
          <p:nvSpPr>
            <p:cNvPr id="5062" name="Google Shape;5062;p5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0"/>
          <p:cNvGrpSpPr/>
          <p:nvPr/>
        </p:nvGrpSpPr>
        <p:grpSpPr>
          <a:xfrm>
            <a:off x="4719687" y="1171356"/>
            <a:ext cx="725845" cy="699975"/>
            <a:chOff x="4249973" y="1201875"/>
            <a:chExt cx="1958568" cy="1888762"/>
          </a:xfrm>
        </p:grpSpPr>
        <p:sp>
          <p:nvSpPr>
            <p:cNvPr id="5095" name="Google Shape;5095;p5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6" name="Google Shape;5096;p50"/>
            <p:cNvGrpSpPr/>
            <p:nvPr/>
          </p:nvGrpSpPr>
          <p:grpSpPr>
            <a:xfrm>
              <a:off x="5853086" y="1789142"/>
              <a:ext cx="355454" cy="1048099"/>
              <a:chOff x="5576108" y="2016725"/>
              <a:chExt cx="565200" cy="1666560"/>
            </a:xfrm>
          </p:grpSpPr>
          <p:sp>
            <p:nvSpPr>
              <p:cNvPr id="5097" name="Google Shape;5097;p5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98" name="Google Shape;5098;p5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50"/>
            <p:cNvGrpSpPr/>
            <p:nvPr/>
          </p:nvGrpSpPr>
          <p:grpSpPr>
            <a:xfrm>
              <a:off x="4869455" y="2691676"/>
              <a:ext cx="1013897" cy="398961"/>
              <a:chOff x="4012057" y="3451825"/>
              <a:chExt cx="1612175" cy="634379"/>
            </a:xfrm>
          </p:grpSpPr>
          <p:sp>
            <p:nvSpPr>
              <p:cNvPr id="5100" name="Google Shape;5100;p5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1" name="Google Shape;5101;p5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50"/>
            <p:cNvGrpSpPr/>
            <p:nvPr/>
          </p:nvGrpSpPr>
          <p:grpSpPr>
            <a:xfrm>
              <a:off x="4276937" y="2155961"/>
              <a:ext cx="651965" cy="891358"/>
              <a:chOff x="3069908" y="2599997"/>
              <a:chExt cx="1036675" cy="1417328"/>
            </a:xfrm>
          </p:grpSpPr>
          <p:sp>
            <p:nvSpPr>
              <p:cNvPr id="5103" name="Google Shape;5103;p5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4" name="Google Shape;5104;p5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50"/>
            <p:cNvGrpSpPr/>
            <p:nvPr/>
          </p:nvGrpSpPr>
          <p:grpSpPr>
            <a:xfrm>
              <a:off x="5054918" y="1201875"/>
              <a:ext cx="999548" cy="602711"/>
              <a:chOff x="4306958" y="1082925"/>
              <a:chExt cx="1589359" cy="958358"/>
            </a:xfrm>
          </p:grpSpPr>
          <p:sp>
            <p:nvSpPr>
              <p:cNvPr id="5106" name="Google Shape;5106;p5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7" name="Google Shape;5107;p5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0"/>
            <p:cNvGrpSpPr/>
            <p:nvPr/>
          </p:nvGrpSpPr>
          <p:grpSpPr>
            <a:xfrm>
              <a:off x="4249973" y="1303451"/>
              <a:ext cx="799317" cy="841334"/>
              <a:chOff x="3027033" y="1244439"/>
              <a:chExt cx="1270977" cy="1337786"/>
            </a:xfrm>
          </p:grpSpPr>
          <p:sp>
            <p:nvSpPr>
              <p:cNvPr id="5109" name="Google Shape;5109;p5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10" name="Google Shape;5110;p5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1" name="Google Shape;5111;p50"/>
          <p:cNvGrpSpPr/>
          <p:nvPr/>
        </p:nvGrpSpPr>
        <p:grpSpPr>
          <a:xfrm>
            <a:off x="4072551" y="2058137"/>
            <a:ext cx="750769" cy="683784"/>
            <a:chOff x="4204684" y="2104422"/>
            <a:chExt cx="699822" cy="637382"/>
          </a:xfrm>
        </p:grpSpPr>
        <p:grpSp>
          <p:nvGrpSpPr>
            <p:cNvPr id="5112" name="Google Shape;5112;p50"/>
            <p:cNvGrpSpPr/>
            <p:nvPr/>
          </p:nvGrpSpPr>
          <p:grpSpPr>
            <a:xfrm>
              <a:off x="4204684" y="2430067"/>
              <a:ext cx="342957" cy="311738"/>
              <a:chOff x="4204684" y="2430067"/>
              <a:chExt cx="342957" cy="311738"/>
            </a:xfrm>
          </p:grpSpPr>
          <p:sp>
            <p:nvSpPr>
              <p:cNvPr id="5113" name="Google Shape;5113;p5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50"/>
            <p:cNvGrpSpPr/>
            <p:nvPr/>
          </p:nvGrpSpPr>
          <p:grpSpPr>
            <a:xfrm>
              <a:off x="4561586" y="2430067"/>
              <a:ext cx="342920" cy="311738"/>
              <a:chOff x="4561586" y="2430067"/>
              <a:chExt cx="342920" cy="311738"/>
            </a:xfrm>
          </p:grpSpPr>
          <p:sp>
            <p:nvSpPr>
              <p:cNvPr id="5116" name="Google Shape;5116;p5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50"/>
            <p:cNvGrpSpPr/>
            <p:nvPr/>
          </p:nvGrpSpPr>
          <p:grpSpPr>
            <a:xfrm>
              <a:off x="4561586" y="2104422"/>
              <a:ext cx="342920" cy="311738"/>
              <a:chOff x="4561586" y="2104422"/>
              <a:chExt cx="342920" cy="311738"/>
            </a:xfrm>
          </p:grpSpPr>
          <p:sp>
            <p:nvSpPr>
              <p:cNvPr id="5119" name="Google Shape;5119;p5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50"/>
            <p:cNvGrpSpPr/>
            <p:nvPr/>
          </p:nvGrpSpPr>
          <p:grpSpPr>
            <a:xfrm>
              <a:off x="4204684" y="2104422"/>
              <a:ext cx="342957" cy="311664"/>
              <a:chOff x="4204684" y="2104422"/>
              <a:chExt cx="342957" cy="311664"/>
            </a:xfrm>
          </p:grpSpPr>
          <p:sp>
            <p:nvSpPr>
              <p:cNvPr id="5122" name="Google Shape;5122;p5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4" name="Google Shape;5124;p50"/>
          <p:cNvGrpSpPr/>
          <p:nvPr/>
        </p:nvGrpSpPr>
        <p:grpSpPr>
          <a:xfrm>
            <a:off x="5536984" y="1171351"/>
            <a:ext cx="660591" cy="688867"/>
            <a:chOff x="5830645" y="1267368"/>
            <a:chExt cx="530340" cy="553040"/>
          </a:xfrm>
        </p:grpSpPr>
        <p:sp>
          <p:nvSpPr>
            <p:cNvPr id="5125" name="Google Shape;5125;p5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6" name="Google Shape;5126;p50"/>
            <p:cNvGrpSpPr/>
            <p:nvPr/>
          </p:nvGrpSpPr>
          <p:grpSpPr>
            <a:xfrm>
              <a:off x="5830645" y="1267368"/>
              <a:ext cx="259743" cy="269909"/>
              <a:chOff x="5830645" y="1267368"/>
              <a:chExt cx="259743" cy="269909"/>
            </a:xfrm>
          </p:grpSpPr>
          <p:sp>
            <p:nvSpPr>
              <p:cNvPr id="5127" name="Google Shape;5127;p5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50"/>
            <p:cNvGrpSpPr/>
            <p:nvPr/>
          </p:nvGrpSpPr>
          <p:grpSpPr>
            <a:xfrm>
              <a:off x="6101293" y="1267368"/>
              <a:ext cx="259692" cy="269909"/>
              <a:chOff x="6101293" y="1267368"/>
              <a:chExt cx="259692" cy="269909"/>
            </a:xfrm>
          </p:grpSpPr>
          <p:sp>
            <p:nvSpPr>
              <p:cNvPr id="5130" name="Google Shape;5130;p5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50"/>
            <p:cNvGrpSpPr/>
            <p:nvPr/>
          </p:nvGrpSpPr>
          <p:grpSpPr>
            <a:xfrm>
              <a:off x="5830645" y="1550500"/>
              <a:ext cx="259692" cy="269909"/>
              <a:chOff x="5830645" y="1550500"/>
              <a:chExt cx="259692" cy="269909"/>
            </a:xfrm>
          </p:grpSpPr>
          <p:sp>
            <p:nvSpPr>
              <p:cNvPr id="5133" name="Google Shape;5133;p5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0"/>
            <p:cNvGrpSpPr/>
            <p:nvPr/>
          </p:nvGrpSpPr>
          <p:grpSpPr>
            <a:xfrm>
              <a:off x="6101293" y="1550500"/>
              <a:ext cx="259692" cy="269909"/>
              <a:chOff x="6101293" y="1550500"/>
              <a:chExt cx="259692" cy="269909"/>
            </a:xfrm>
          </p:grpSpPr>
          <p:sp>
            <p:nvSpPr>
              <p:cNvPr id="5136" name="Google Shape;5136;p5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50"/>
          <p:cNvGrpSpPr/>
          <p:nvPr/>
        </p:nvGrpSpPr>
        <p:grpSpPr>
          <a:xfrm>
            <a:off x="739138" y="2061810"/>
            <a:ext cx="697154" cy="679574"/>
            <a:chOff x="2679875" y="2361475"/>
            <a:chExt cx="780425" cy="760575"/>
          </a:xfrm>
        </p:grpSpPr>
        <p:sp>
          <p:nvSpPr>
            <p:cNvPr id="5139" name="Google Shape;5139;p5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50"/>
          <p:cNvGrpSpPr/>
          <p:nvPr/>
        </p:nvGrpSpPr>
        <p:grpSpPr>
          <a:xfrm>
            <a:off x="3138297" y="1171402"/>
            <a:ext cx="735829" cy="684547"/>
            <a:chOff x="3351965" y="1148808"/>
            <a:chExt cx="750770" cy="698375"/>
          </a:xfrm>
        </p:grpSpPr>
        <p:grpSp>
          <p:nvGrpSpPr>
            <p:cNvPr id="5146" name="Google Shape;5146;p50"/>
            <p:cNvGrpSpPr/>
            <p:nvPr/>
          </p:nvGrpSpPr>
          <p:grpSpPr>
            <a:xfrm>
              <a:off x="3586796" y="1148808"/>
              <a:ext cx="294857" cy="286830"/>
              <a:chOff x="3750225" y="1774000"/>
              <a:chExt cx="149575" cy="145525"/>
            </a:xfrm>
          </p:grpSpPr>
          <p:sp>
            <p:nvSpPr>
              <p:cNvPr id="5147" name="Google Shape;5147;p5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50"/>
            <p:cNvGrpSpPr/>
            <p:nvPr/>
          </p:nvGrpSpPr>
          <p:grpSpPr>
            <a:xfrm>
              <a:off x="3779245" y="1375768"/>
              <a:ext cx="323490" cy="286978"/>
              <a:chOff x="3847850" y="1889150"/>
              <a:chExt cx="164100" cy="145600"/>
            </a:xfrm>
          </p:grpSpPr>
          <p:sp>
            <p:nvSpPr>
              <p:cNvPr id="5150" name="Google Shape;5150;p5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50"/>
            <p:cNvGrpSpPr/>
            <p:nvPr/>
          </p:nvGrpSpPr>
          <p:grpSpPr>
            <a:xfrm>
              <a:off x="3351965" y="1330435"/>
              <a:ext cx="295449" cy="285401"/>
              <a:chOff x="3631100" y="1866150"/>
              <a:chExt cx="149875" cy="144800"/>
            </a:xfrm>
          </p:grpSpPr>
          <p:sp>
            <p:nvSpPr>
              <p:cNvPr id="5153" name="Google Shape;5153;p5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50"/>
            <p:cNvGrpSpPr/>
            <p:nvPr/>
          </p:nvGrpSpPr>
          <p:grpSpPr>
            <a:xfrm>
              <a:off x="3548208" y="1560352"/>
              <a:ext cx="294808" cy="286830"/>
              <a:chOff x="3730650" y="1982800"/>
              <a:chExt cx="149550" cy="145525"/>
            </a:xfrm>
          </p:grpSpPr>
          <p:sp>
            <p:nvSpPr>
              <p:cNvPr id="5156" name="Google Shape;5156;p5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8" name="Google Shape;5158;p50"/>
          <p:cNvGrpSpPr/>
          <p:nvPr/>
        </p:nvGrpSpPr>
        <p:grpSpPr>
          <a:xfrm>
            <a:off x="7639949" y="1171356"/>
            <a:ext cx="804565" cy="677795"/>
            <a:chOff x="7636443" y="1204988"/>
            <a:chExt cx="804565" cy="677795"/>
          </a:xfrm>
        </p:grpSpPr>
        <p:grpSp>
          <p:nvGrpSpPr>
            <p:cNvPr id="5159" name="Google Shape;5159;p50"/>
            <p:cNvGrpSpPr/>
            <p:nvPr/>
          </p:nvGrpSpPr>
          <p:grpSpPr>
            <a:xfrm>
              <a:off x="7636443" y="1509705"/>
              <a:ext cx="804565" cy="373078"/>
              <a:chOff x="7636443" y="1509705"/>
              <a:chExt cx="804565" cy="373078"/>
            </a:xfrm>
          </p:grpSpPr>
          <p:sp>
            <p:nvSpPr>
              <p:cNvPr id="5160" name="Google Shape;5160;p5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50"/>
            <p:cNvGrpSpPr/>
            <p:nvPr/>
          </p:nvGrpSpPr>
          <p:grpSpPr>
            <a:xfrm>
              <a:off x="7636443" y="1408133"/>
              <a:ext cx="804565" cy="373078"/>
              <a:chOff x="7636443" y="1408133"/>
              <a:chExt cx="804565" cy="373078"/>
            </a:xfrm>
          </p:grpSpPr>
          <p:sp>
            <p:nvSpPr>
              <p:cNvPr id="5163" name="Google Shape;5163;p5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50"/>
            <p:cNvGrpSpPr/>
            <p:nvPr/>
          </p:nvGrpSpPr>
          <p:grpSpPr>
            <a:xfrm>
              <a:off x="7636443" y="1306560"/>
              <a:ext cx="804565" cy="373078"/>
              <a:chOff x="7636443" y="1306560"/>
              <a:chExt cx="804565" cy="373078"/>
            </a:xfrm>
          </p:grpSpPr>
          <p:sp>
            <p:nvSpPr>
              <p:cNvPr id="5166" name="Google Shape;5166;p5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0"/>
            <p:cNvGrpSpPr/>
            <p:nvPr/>
          </p:nvGrpSpPr>
          <p:grpSpPr>
            <a:xfrm>
              <a:off x="7636443" y="1204988"/>
              <a:ext cx="804565" cy="373078"/>
              <a:chOff x="7636443" y="1204988"/>
              <a:chExt cx="804565" cy="373078"/>
            </a:xfrm>
          </p:grpSpPr>
          <p:sp>
            <p:nvSpPr>
              <p:cNvPr id="5169" name="Google Shape;5169;p5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1" name="Google Shape;5171;p50"/>
          <p:cNvGrpSpPr/>
          <p:nvPr/>
        </p:nvGrpSpPr>
        <p:grpSpPr>
          <a:xfrm>
            <a:off x="4978796" y="2078771"/>
            <a:ext cx="661339" cy="661188"/>
            <a:chOff x="3990000" y="975400"/>
            <a:chExt cx="3934200" cy="3933300"/>
          </a:xfrm>
        </p:grpSpPr>
        <p:sp>
          <p:nvSpPr>
            <p:cNvPr id="5172" name="Google Shape;5172;p5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0"/>
          <p:cNvGrpSpPr/>
          <p:nvPr/>
        </p:nvGrpSpPr>
        <p:grpSpPr>
          <a:xfrm>
            <a:off x="6622444" y="2057409"/>
            <a:ext cx="868881" cy="684241"/>
            <a:chOff x="6598259" y="2078634"/>
            <a:chExt cx="868881" cy="684241"/>
          </a:xfrm>
        </p:grpSpPr>
        <p:sp>
          <p:nvSpPr>
            <p:cNvPr id="5177" name="Google Shape;5177;p5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3" name="Google Shape;5183;p50"/>
            <p:cNvGrpSpPr/>
            <p:nvPr/>
          </p:nvGrpSpPr>
          <p:grpSpPr>
            <a:xfrm>
              <a:off x="6808175" y="2078634"/>
              <a:ext cx="452229" cy="684241"/>
              <a:chOff x="6808175" y="2078634"/>
              <a:chExt cx="452229" cy="684241"/>
            </a:xfrm>
          </p:grpSpPr>
          <p:sp>
            <p:nvSpPr>
              <p:cNvPr id="5184" name="Google Shape;5184;p5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0" name="Google Shape;5190;p50"/>
              <p:cNvGrpSpPr/>
              <p:nvPr/>
            </p:nvGrpSpPr>
            <p:grpSpPr>
              <a:xfrm>
                <a:off x="6821586" y="2078634"/>
                <a:ext cx="426871" cy="684241"/>
                <a:chOff x="6821586" y="2078634"/>
                <a:chExt cx="426871" cy="684241"/>
              </a:xfrm>
            </p:grpSpPr>
            <p:grpSp>
              <p:nvGrpSpPr>
                <p:cNvPr id="5191" name="Google Shape;5191;p50"/>
                <p:cNvGrpSpPr/>
                <p:nvPr/>
              </p:nvGrpSpPr>
              <p:grpSpPr>
                <a:xfrm>
                  <a:off x="6821586" y="2078634"/>
                  <a:ext cx="426871" cy="684241"/>
                  <a:chOff x="6821586" y="2078634"/>
                  <a:chExt cx="426871" cy="684241"/>
                </a:xfrm>
              </p:grpSpPr>
              <p:sp>
                <p:nvSpPr>
                  <p:cNvPr id="5192" name="Google Shape;5192;p5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1" name="Google Shape;5211;p5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17" name="Google Shape;5217;p50"/>
          <p:cNvGrpSpPr/>
          <p:nvPr/>
        </p:nvGrpSpPr>
        <p:grpSpPr>
          <a:xfrm>
            <a:off x="5795610" y="2063018"/>
            <a:ext cx="671358" cy="671358"/>
            <a:chOff x="6535625" y="760425"/>
            <a:chExt cx="1665900" cy="1665900"/>
          </a:xfrm>
        </p:grpSpPr>
        <p:sp>
          <p:nvSpPr>
            <p:cNvPr id="5218" name="Google Shape;5218;p5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50"/>
          <p:cNvGrpSpPr/>
          <p:nvPr/>
        </p:nvGrpSpPr>
        <p:grpSpPr>
          <a:xfrm>
            <a:off x="732427" y="3731418"/>
            <a:ext cx="1340789" cy="640830"/>
            <a:chOff x="238125" y="1151100"/>
            <a:chExt cx="7139450" cy="3412300"/>
          </a:xfrm>
        </p:grpSpPr>
        <p:sp>
          <p:nvSpPr>
            <p:cNvPr id="5223" name="Google Shape;5223;p5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50"/>
          <p:cNvGrpSpPr/>
          <p:nvPr/>
        </p:nvGrpSpPr>
        <p:grpSpPr>
          <a:xfrm>
            <a:off x="5599650" y="2934699"/>
            <a:ext cx="985357" cy="585764"/>
            <a:chOff x="5145061" y="2881789"/>
            <a:chExt cx="1107641" cy="658458"/>
          </a:xfrm>
        </p:grpSpPr>
        <p:grpSp>
          <p:nvGrpSpPr>
            <p:cNvPr id="5236" name="Google Shape;5236;p50"/>
            <p:cNvGrpSpPr/>
            <p:nvPr/>
          </p:nvGrpSpPr>
          <p:grpSpPr>
            <a:xfrm>
              <a:off x="5722989" y="3244587"/>
              <a:ext cx="529713" cy="295659"/>
              <a:chOff x="5722989" y="3244587"/>
              <a:chExt cx="529713" cy="295659"/>
            </a:xfrm>
          </p:grpSpPr>
          <p:sp>
            <p:nvSpPr>
              <p:cNvPr id="5237" name="Google Shape;5237;p5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38" name="Google Shape;5238;p5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39" name="Google Shape;5239;p50"/>
            <p:cNvGrpSpPr/>
            <p:nvPr/>
          </p:nvGrpSpPr>
          <p:grpSpPr>
            <a:xfrm>
              <a:off x="5145061" y="3244587"/>
              <a:ext cx="536807" cy="295659"/>
              <a:chOff x="5145061" y="3244587"/>
              <a:chExt cx="536807" cy="295659"/>
            </a:xfrm>
          </p:grpSpPr>
          <p:sp>
            <p:nvSpPr>
              <p:cNvPr id="5240" name="Google Shape;5240;p5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1" name="Google Shape;5241;p5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42" name="Google Shape;5242;p50"/>
            <p:cNvGrpSpPr/>
            <p:nvPr/>
          </p:nvGrpSpPr>
          <p:grpSpPr>
            <a:xfrm>
              <a:off x="5341327" y="2898245"/>
              <a:ext cx="532309" cy="614891"/>
              <a:chOff x="5341327" y="2898245"/>
              <a:chExt cx="532309" cy="614891"/>
            </a:xfrm>
          </p:grpSpPr>
          <p:sp>
            <p:nvSpPr>
              <p:cNvPr id="5243" name="Google Shape;5243;p5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4" name="Google Shape;5244;p5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45" name="Google Shape;5245;p50"/>
            <p:cNvGrpSpPr/>
            <p:nvPr/>
          </p:nvGrpSpPr>
          <p:grpSpPr>
            <a:xfrm>
              <a:off x="5532290" y="2881789"/>
              <a:ext cx="620516" cy="305456"/>
              <a:chOff x="5532290" y="2881789"/>
              <a:chExt cx="620516" cy="305456"/>
            </a:xfrm>
          </p:grpSpPr>
          <p:sp>
            <p:nvSpPr>
              <p:cNvPr id="5246" name="Google Shape;5246;p5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7" name="Google Shape;5247;p5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248" name="Google Shape;5248;p50"/>
          <p:cNvGrpSpPr/>
          <p:nvPr/>
        </p:nvGrpSpPr>
        <p:grpSpPr>
          <a:xfrm>
            <a:off x="8178573" y="3726757"/>
            <a:ext cx="269068" cy="645491"/>
            <a:chOff x="7026852" y="3311869"/>
            <a:chExt cx="434331" cy="1041954"/>
          </a:xfrm>
        </p:grpSpPr>
        <p:sp>
          <p:nvSpPr>
            <p:cNvPr id="5249" name="Google Shape;5249;p5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50"/>
          <p:cNvGrpSpPr/>
          <p:nvPr/>
        </p:nvGrpSpPr>
        <p:grpSpPr>
          <a:xfrm>
            <a:off x="6195154" y="3765995"/>
            <a:ext cx="293882" cy="293836"/>
            <a:chOff x="4873519" y="3311869"/>
            <a:chExt cx="499374" cy="499296"/>
          </a:xfrm>
        </p:grpSpPr>
        <p:sp>
          <p:nvSpPr>
            <p:cNvPr id="5253" name="Google Shape;5253;p5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50"/>
          <p:cNvGrpSpPr/>
          <p:nvPr/>
        </p:nvGrpSpPr>
        <p:grpSpPr>
          <a:xfrm>
            <a:off x="6195154" y="4078366"/>
            <a:ext cx="293882" cy="293882"/>
            <a:chOff x="4873519" y="3875839"/>
            <a:chExt cx="499374" cy="499374"/>
          </a:xfrm>
        </p:grpSpPr>
        <p:sp>
          <p:nvSpPr>
            <p:cNvPr id="5256" name="Google Shape;5256;p5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50"/>
          <p:cNvGrpSpPr/>
          <p:nvPr/>
        </p:nvGrpSpPr>
        <p:grpSpPr>
          <a:xfrm>
            <a:off x="2425681" y="2050319"/>
            <a:ext cx="698104" cy="698208"/>
            <a:chOff x="2565073" y="2075876"/>
            <a:chExt cx="672482" cy="672518"/>
          </a:xfrm>
        </p:grpSpPr>
        <p:sp>
          <p:nvSpPr>
            <p:cNvPr id="5259" name="Google Shape;5259;p5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50"/>
          <p:cNvGrpSpPr/>
          <p:nvPr/>
        </p:nvGrpSpPr>
        <p:grpSpPr>
          <a:xfrm>
            <a:off x="5649092" y="3734919"/>
            <a:ext cx="438354" cy="637329"/>
            <a:chOff x="1697726" y="3244179"/>
            <a:chExt cx="788124" cy="1146069"/>
          </a:xfrm>
        </p:grpSpPr>
        <p:sp>
          <p:nvSpPr>
            <p:cNvPr id="5266" name="Google Shape;5266;p5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8" name="Google Shape;5268;p5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9" name="Google Shape;5269;p50"/>
          <p:cNvGrpSpPr/>
          <p:nvPr/>
        </p:nvGrpSpPr>
        <p:grpSpPr>
          <a:xfrm>
            <a:off x="7650306" y="2063282"/>
            <a:ext cx="799565" cy="670282"/>
            <a:chOff x="7617850" y="2063282"/>
            <a:chExt cx="799565" cy="670282"/>
          </a:xfrm>
        </p:grpSpPr>
        <p:cxnSp>
          <p:nvCxnSpPr>
            <p:cNvPr id="5270" name="Google Shape;5270;p5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1" name="Google Shape;5271;p5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2" name="Google Shape;5272;p5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3" name="Google Shape;5273;p5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4" name="Google Shape;5274;p5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275" name="Google Shape;5275;p5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276" name="Google Shape;5276;p50"/>
            <p:cNvGrpSpPr/>
            <p:nvPr/>
          </p:nvGrpSpPr>
          <p:grpSpPr>
            <a:xfrm>
              <a:off x="7734309" y="2063282"/>
              <a:ext cx="570957" cy="620095"/>
              <a:chOff x="7734309" y="2063282"/>
              <a:chExt cx="570957" cy="620095"/>
            </a:xfrm>
          </p:grpSpPr>
          <p:grpSp>
            <p:nvGrpSpPr>
              <p:cNvPr id="5277" name="Google Shape;5277;p50"/>
              <p:cNvGrpSpPr/>
              <p:nvPr/>
            </p:nvGrpSpPr>
            <p:grpSpPr>
              <a:xfrm>
                <a:off x="8031573" y="2063282"/>
                <a:ext cx="273693" cy="620095"/>
                <a:chOff x="8031573" y="2063282"/>
                <a:chExt cx="273693" cy="620095"/>
              </a:xfrm>
            </p:grpSpPr>
            <p:sp>
              <p:nvSpPr>
                <p:cNvPr id="5278" name="Google Shape;5278;p5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50"/>
              <p:cNvGrpSpPr/>
              <p:nvPr/>
            </p:nvGrpSpPr>
            <p:grpSpPr>
              <a:xfrm flipH="1">
                <a:off x="7734309" y="2063282"/>
                <a:ext cx="273693" cy="620095"/>
                <a:chOff x="8031573" y="2063282"/>
                <a:chExt cx="273693" cy="620095"/>
              </a:xfrm>
            </p:grpSpPr>
            <p:sp>
              <p:nvSpPr>
                <p:cNvPr id="5283" name="Google Shape;5283;p5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87" name="Google Shape;5287;p5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9" name="Google Shape;5289;p50"/>
          <p:cNvGrpSpPr/>
          <p:nvPr/>
        </p:nvGrpSpPr>
        <p:grpSpPr>
          <a:xfrm>
            <a:off x="7836913" y="2916765"/>
            <a:ext cx="602567" cy="601884"/>
            <a:chOff x="1186975" y="238125"/>
            <a:chExt cx="5244275" cy="5238325"/>
          </a:xfrm>
        </p:grpSpPr>
        <p:sp>
          <p:nvSpPr>
            <p:cNvPr id="5290" name="Google Shape;5290;p5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50"/>
          <p:cNvGrpSpPr/>
          <p:nvPr/>
        </p:nvGrpSpPr>
        <p:grpSpPr>
          <a:xfrm>
            <a:off x="3279650" y="2056249"/>
            <a:ext cx="651848" cy="687338"/>
            <a:chOff x="3400515" y="2056248"/>
            <a:chExt cx="698134" cy="735987"/>
          </a:xfrm>
        </p:grpSpPr>
        <p:grpSp>
          <p:nvGrpSpPr>
            <p:cNvPr id="5295" name="Google Shape;5295;p50"/>
            <p:cNvGrpSpPr/>
            <p:nvPr/>
          </p:nvGrpSpPr>
          <p:grpSpPr>
            <a:xfrm>
              <a:off x="3400515" y="2283913"/>
              <a:ext cx="312919" cy="219900"/>
              <a:chOff x="3400515" y="2283913"/>
              <a:chExt cx="312919" cy="219900"/>
            </a:xfrm>
          </p:grpSpPr>
          <p:sp>
            <p:nvSpPr>
              <p:cNvPr id="5296" name="Google Shape;5296;p5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97" name="Google Shape;5297;p5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298" name="Google Shape;5298;p50"/>
            <p:cNvGrpSpPr/>
            <p:nvPr/>
          </p:nvGrpSpPr>
          <p:grpSpPr>
            <a:xfrm>
              <a:off x="3547823" y="2461089"/>
              <a:ext cx="219900" cy="331146"/>
              <a:chOff x="3547823" y="2461089"/>
              <a:chExt cx="219900" cy="331146"/>
            </a:xfrm>
          </p:grpSpPr>
          <p:sp>
            <p:nvSpPr>
              <p:cNvPr id="5299" name="Google Shape;5299;p5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0" name="Google Shape;5300;p5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01" name="Google Shape;5301;p50"/>
            <p:cNvGrpSpPr/>
            <p:nvPr/>
          </p:nvGrpSpPr>
          <p:grpSpPr>
            <a:xfrm>
              <a:off x="3734138" y="2461089"/>
              <a:ext cx="219900" cy="331146"/>
              <a:chOff x="3734138" y="2461089"/>
              <a:chExt cx="219900" cy="331146"/>
            </a:xfrm>
          </p:grpSpPr>
          <p:sp>
            <p:nvSpPr>
              <p:cNvPr id="5302" name="Google Shape;5302;p5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3" name="Google Shape;5303;p5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04" name="Google Shape;5304;p50"/>
            <p:cNvGrpSpPr/>
            <p:nvPr/>
          </p:nvGrpSpPr>
          <p:grpSpPr>
            <a:xfrm>
              <a:off x="3787560" y="2281742"/>
              <a:ext cx="311089" cy="219900"/>
              <a:chOff x="3787560" y="2281742"/>
              <a:chExt cx="311089" cy="219900"/>
            </a:xfrm>
          </p:grpSpPr>
          <p:sp>
            <p:nvSpPr>
              <p:cNvPr id="5305" name="Google Shape;5305;p5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6" name="Google Shape;5306;p5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07" name="Google Shape;5307;p50"/>
            <p:cNvGrpSpPr/>
            <p:nvPr/>
          </p:nvGrpSpPr>
          <p:grpSpPr>
            <a:xfrm>
              <a:off x="3637290" y="2056248"/>
              <a:ext cx="219900" cy="330736"/>
              <a:chOff x="3637290" y="2056248"/>
              <a:chExt cx="219900" cy="330736"/>
            </a:xfrm>
          </p:grpSpPr>
          <p:sp>
            <p:nvSpPr>
              <p:cNvPr id="5308" name="Google Shape;5308;p5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09" name="Google Shape;5309;p5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10" name="Google Shape;5310;p50"/>
          <p:cNvGrpSpPr/>
          <p:nvPr/>
        </p:nvGrpSpPr>
        <p:grpSpPr>
          <a:xfrm>
            <a:off x="2571356" y="2926255"/>
            <a:ext cx="1268144" cy="592394"/>
            <a:chOff x="238125" y="1188750"/>
            <a:chExt cx="7140450" cy="3335550"/>
          </a:xfrm>
        </p:grpSpPr>
        <p:sp>
          <p:nvSpPr>
            <p:cNvPr id="5311" name="Google Shape;5311;p5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6" name="Google Shape;5316;p50"/>
          <p:cNvGrpSpPr/>
          <p:nvPr/>
        </p:nvGrpSpPr>
        <p:grpSpPr>
          <a:xfrm>
            <a:off x="6679257" y="2928410"/>
            <a:ext cx="1053944" cy="590147"/>
            <a:chOff x="238125" y="1335475"/>
            <a:chExt cx="5418735" cy="3034175"/>
          </a:xfrm>
        </p:grpSpPr>
        <p:sp>
          <p:nvSpPr>
            <p:cNvPr id="5317" name="Google Shape;5317;p5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50"/>
          <p:cNvGrpSpPr/>
          <p:nvPr/>
        </p:nvGrpSpPr>
        <p:grpSpPr>
          <a:xfrm>
            <a:off x="4110066" y="3733309"/>
            <a:ext cx="1268207" cy="638939"/>
            <a:chOff x="3967651" y="3645904"/>
            <a:chExt cx="1479304" cy="745292"/>
          </a:xfrm>
        </p:grpSpPr>
        <p:grpSp>
          <p:nvGrpSpPr>
            <p:cNvPr id="5321" name="Google Shape;5321;p50"/>
            <p:cNvGrpSpPr/>
            <p:nvPr/>
          </p:nvGrpSpPr>
          <p:grpSpPr>
            <a:xfrm>
              <a:off x="3967651" y="4009026"/>
              <a:ext cx="1479304" cy="382170"/>
              <a:chOff x="3967651" y="4009026"/>
              <a:chExt cx="1479304" cy="382170"/>
            </a:xfrm>
          </p:grpSpPr>
          <p:grpSp>
            <p:nvGrpSpPr>
              <p:cNvPr id="5322" name="Google Shape;5322;p50"/>
              <p:cNvGrpSpPr/>
              <p:nvPr/>
            </p:nvGrpSpPr>
            <p:grpSpPr>
              <a:xfrm>
                <a:off x="4892216" y="4195630"/>
                <a:ext cx="554739" cy="195566"/>
                <a:chOff x="3604375" y="4892160"/>
                <a:chExt cx="1651500" cy="582215"/>
              </a:xfrm>
            </p:grpSpPr>
            <p:sp>
              <p:nvSpPr>
                <p:cNvPr id="5323" name="Google Shape;5323;p5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50"/>
              <p:cNvGrpSpPr/>
              <p:nvPr/>
            </p:nvGrpSpPr>
            <p:grpSpPr>
              <a:xfrm>
                <a:off x="3967651" y="4146303"/>
                <a:ext cx="579402" cy="244893"/>
                <a:chOff x="851875" y="4745310"/>
                <a:chExt cx="1724925" cy="729065"/>
              </a:xfrm>
            </p:grpSpPr>
            <p:sp>
              <p:nvSpPr>
                <p:cNvPr id="5326" name="Google Shape;5326;p5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50"/>
              <p:cNvGrpSpPr/>
              <p:nvPr/>
            </p:nvGrpSpPr>
            <p:grpSpPr>
              <a:xfrm>
                <a:off x="4460753" y="4009026"/>
                <a:ext cx="493110" cy="382170"/>
                <a:chOff x="2319875" y="4336625"/>
                <a:chExt cx="1468025" cy="1137750"/>
              </a:xfrm>
            </p:grpSpPr>
            <p:sp>
              <p:nvSpPr>
                <p:cNvPr id="5329" name="Google Shape;5329;p5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1" name="Google Shape;5331;p50"/>
            <p:cNvGrpSpPr/>
            <p:nvPr/>
          </p:nvGrpSpPr>
          <p:grpSpPr>
            <a:xfrm>
              <a:off x="4479443" y="3645904"/>
              <a:ext cx="455965" cy="388789"/>
              <a:chOff x="2957425" y="238100"/>
              <a:chExt cx="1910200" cy="1628775"/>
            </a:xfrm>
          </p:grpSpPr>
          <p:sp>
            <p:nvSpPr>
              <p:cNvPr id="5332" name="Google Shape;5332;p5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2" name="Google Shape;5342;p50"/>
          <p:cNvGrpSpPr/>
          <p:nvPr/>
        </p:nvGrpSpPr>
        <p:grpSpPr>
          <a:xfrm>
            <a:off x="2496179" y="3734510"/>
            <a:ext cx="1243128" cy="637739"/>
            <a:chOff x="2496310" y="3693351"/>
            <a:chExt cx="1342906" cy="688926"/>
          </a:xfrm>
        </p:grpSpPr>
        <p:grpSp>
          <p:nvGrpSpPr>
            <p:cNvPr id="5343" name="Google Shape;5343;p50"/>
            <p:cNvGrpSpPr/>
            <p:nvPr/>
          </p:nvGrpSpPr>
          <p:grpSpPr>
            <a:xfrm>
              <a:off x="2496310" y="3693351"/>
              <a:ext cx="1342906" cy="688875"/>
              <a:chOff x="2496310" y="3693351"/>
              <a:chExt cx="1342906" cy="688875"/>
            </a:xfrm>
          </p:grpSpPr>
          <p:sp>
            <p:nvSpPr>
              <p:cNvPr id="5344" name="Google Shape;5344;p5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50" name="Google Shape;5350;p50"/>
              <p:cNvCxnSpPr>
                <a:stCxn id="534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351" name="Google Shape;5351;p50"/>
              <p:cNvCxnSpPr>
                <a:stCxn id="534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352" name="Google Shape;5352;p50"/>
              <p:cNvCxnSpPr>
                <a:stCxn id="534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53" name="Google Shape;5353;p50"/>
              <p:cNvCxnSpPr>
                <a:stCxn id="534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54" name="Google Shape;5354;p50"/>
              <p:cNvCxnSpPr>
                <a:stCxn id="534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355" name="Google Shape;5355;p50"/>
            <p:cNvGrpSpPr/>
            <p:nvPr/>
          </p:nvGrpSpPr>
          <p:grpSpPr>
            <a:xfrm>
              <a:off x="2675275" y="3930557"/>
              <a:ext cx="1003306" cy="451719"/>
              <a:chOff x="2675275" y="4174282"/>
              <a:chExt cx="1003306" cy="451719"/>
            </a:xfrm>
          </p:grpSpPr>
          <p:sp>
            <p:nvSpPr>
              <p:cNvPr id="5356" name="Google Shape;5356;p5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9" name="Google Shape;5359;p50"/>
          <p:cNvGrpSpPr/>
          <p:nvPr/>
        </p:nvGrpSpPr>
        <p:grpSpPr>
          <a:xfrm>
            <a:off x="1669850" y="1171356"/>
            <a:ext cx="574511" cy="874709"/>
            <a:chOff x="1715404" y="1112080"/>
            <a:chExt cx="642270" cy="977984"/>
          </a:xfrm>
        </p:grpSpPr>
        <p:grpSp>
          <p:nvGrpSpPr>
            <p:cNvPr id="5360" name="Google Shape;5360;p50"/>
            <p:cNvGrpSpPr/>
            <p:nvPr/>
          </p:nvGrpSpPr>
          <p:grpSpPr>
            <a:xfrm>
              <a:off x="1715404" y="1112080"/>
              <a:ext cx="642270" cy="977984"/>
              <a:chOff x="1715404" y="1112080"/>
              <a:chExt cx="642270" cy="977984"/>
            </a:xfrm>
          </p:grpSpPr>
          <p:sp>
            <p:nvSpPr>
              <p:cNvPr id="5361" name="Google Shape;5361;p5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0"/>
            <p:cNvGrpSpPr/>
            <p:nvPr/>
          </p:nvGrpSpPr>
          <p:grpSpPr>
            <a:xfrm>
              <a:off x="1768927" y="1165603"/>
              <a:ext cx="535225" cy="851367"/>
              <a:chOff x="1768927" y="1165603"/>
              <a:chExt cx="535225" cy="851367"/>
            </a:xfrm>
          </p:grpSpPr>
          <p:sp>
            <p:nvSpPr>
              <p:cNvPr id="5364" name="Google Shape;5364;p5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50"/>
            <p:cNvGrpSpPr/>
            <p:nvPr/>
          </p:nvGrpSpPr>
          <p:grpSpPr>
            <a:xfrm>
              <a:off x="1822449" y="1219125"/>
              <a:ext cx="428180" cy="718859"/>
              <a:chOff x="1822449" y="1219125"/>
              <a:chExt cx="428180" cy="718859"/>
            </a:xfrm>
          </p:grpSpPr>
          <p:sp>
            <p:nvSpPr>
              <p:cNvPr id="5367" name="Google Shape;5367;p5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50"/>
            <p:cNvGrpSpPr/>
            <p:nvPr/>
          </p:nvGrpSpPr>
          <p:grpSpPr>
            <a:xfrm>
              <a:off x="1875972" y="1272648"/>
              <a:ext cx="321135" cy="586939"/>
              <a:chOff x="1875972" y="1272648"/>
              <a:chExt cx="321135" cy="586939"/>
            </a:xfrm>
          </p:grpSpPr>
          <p:sp>
            <p:nvSpPr>
              <p:cNvPr id="5370" name="Google Shape;5370;p5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2" name="Google Shape;5372;p50"/>
          <p:cNvGrpSpPr/>
          <p:nvPr/>
        </p:nvGrpSpPr>
        <p:grpSpPr>
          <a:xfrm>
            <a:off x="7777011" y="3728078"/>
            <a:ext cx="293855" cy="644170"/>
            <a:chOff x="241025" y="3151575"/>
            <a:chExt cx="293855" cy="644170"/>
          </a:xfrm>
        </p:grpSpPr>
        <p:sp>
          <p:nvSpPr>
            <p:cNvPr id="5373" name="Google Shape;5373;p5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50"/>
          <p:cNvGrpSpPr/>
          <p:nvPr/>
        </p:nvGrpSpPr>
        <p:grpSpPr>
          <a:xfrm>
            <a:off x="724994" y="2928078"/>
            <a:ext cx="1779649" cy="591620"/>
            <a:chOff x="246070" y="1983375"/>
            <a:chExt cx="1855347" cy="616849"/>
          </a:xfrm>
        </p:grpSpPr>
        <p:sp>
          <p:nvSpPr>
            <p:cNvPr id="5376" name="Google Shape;5376;p5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0"/>
          <p:cNvGrpSpPr/>
          <p:nvPr/>
        </p:nvGrpSpPr>
        <p:grpSpPr>
          <a:xfrm>
            <a:off x="2335861" y="1171356"/>
            <a:ext cx="711055" cy="745993"/>
            <a:chOff x="2496269" y="1171698"/>
            <a:chExt cx="761953" cy="799392"/>
          </a:xfrm>
        </p:grpSpPr>
        <p:grpSp>
          <p:nvGrpSpPr>
            <p:cNvPr id="5386" name="Google Shape;5386;p50"/>
            <p:cNvGrpSpPr/>
            <p:nvPr/>
          </p:nvGrpSpPr>
          <p:grpSpPr>
            <a:xfrm>
              <a:off x="2496269" y="1171698"/>
              <a:ext cx="761953" cy="723022"/>
              <a:chOff x="2496269" y="1171698"/>
              <a:chExt cx="761953" cy="723022"/>
            </a:xfrm>
          </p:grpSpPr>
          <p:sp>
            <p:nvSpPr>
              <p:cNvPr id="5387" name="Google Shape;5387;p5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9" name="Google Shape;5389;p50"/>
              <p:cNvGrpSpPr/>
              <p:nvPr/>
            </p:nvGrpSpPr>
            <p:grpSpPr>
              <a:xfrm>
                <a:off x="2496269" y="1171698"/>
                <a:ext cx="761953" cy="723022"/>
                <a:chOff x="2496269" y="1120652"/>
                <a:chExt cx="761953" cy="723022"/>
              </a:xfrm>
            </p:grpSpPr>
            <p:grpSp>
              <p:nvGrpSpPr>
                <p:cNvPr id="5390" name="Google Shape;5390;p50"/>
                <p:cNvGrpSpPr/>
                <p:nvPr/>
              </p:nvGrpSpPr>
              <p:grpSpPr>
                <a:xfrm>
                  <a:off x="2496269" y="1120652"/>
                  <a:ext cx="761953" cy="723022"/>
                  <a:chOff x="2496269" y="1120652"/>
                  <a:chExt cx="761953" cy="723022"/>
                </a:xfrm>
              </p:grpSpPr>
              <p:grpSp>
                <p:nvGrpSpPr>
                  <p:cNvPr id="5391" name="Google Shape;5391;p50"/>
                  <p:cNvGrpSpPr/>
                  <p:nvPr/>
                </p:nvGrpSpPr>
                <p:grpSpPr>
                  <a:xfrm>
                    <a:off x="2496269" y="1304589"/>
                    <a:ext cx="407089" cy="305057"/>
                    <a:chOff x="2496269" y="1304589"/>
                    <a:chExt cx="407089" cy="305057"/>
                  </a:xfrm>
                </p:grpSpPr>
                <p:sp>
                  <p:nvSpPr>
                    <p:cNvPr id="5392" name="Google Shape;5392;p5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0"/>
                  <p:cNvGrpSpPr/>
                  <p:nvPr/>
                </p:nvGrpSpPr>
                <p:grpSpPr>
                  <a:xfrm>
                    <a:off x="2586468" y="1493376"/>
                    <a:ext cx="358850" cy="349656"/>
                    <a:chOff x="2586468" y="1493376"/>
                    <a:chExt cx="358850" cy="349656"/>
                  </a:xfrm>
                </p:grpSpPr>
                <p:sp>
                  <p:nvSpPr>
                    <p:cNvPr id="5395" name="Google Shape;5395;p5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50"/>
                  <p:cNvGrpSpPr/>
                  <p:nvPr/>
                </p:nvGrpSpPr>
                <p:grpSpPr>
                  <a:xfrm>
                    <a:off x="2807939" y="1494024"/>
                    <a:ext cx="358857" cy="349650"/>
                    <a:chOff x="2807939" y="1494024"/>
                    <a:chExt cx="358857" cy="349650"/>
                  </a:xfrm>
                </p:grpSpPr>
                <p:sp>
                  <p:nvSpPr>
                    <p:cNvPr id="5398" name="Google Shape;5398;p5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0"/>
                  <p:cNvGrpSpPr/>
                  <p:nvPr/>
                </p:nvGrpSpPr>
                <p:grpSpPr>
                  <a:xfrm>
                    <a:off x="2851133" y="1305635"/>
                    <a:ext cx="407089" cy="305057"/>
                    <a:chOff x="2851133" y="1305635"/>
                    <a:chExt cx="407089" cy="305057"/>
                  </a:xfrm>
                </p:grpSpPr>
                <p:sp>
                  <p:nvSpPr>
                    <p:cNvPr id="5401" name="Google Shape;5401;p5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50"/>
                  <p:cNvGrpSpPr/>
                  <p:nvPr/>
                </p:nvGrpSpPr>
                <p:grpSpPr>
                  <a:xfrm>
                    <a:off x="2727495" y="1120652"/>
                    <a:ext cx="300271" cy="396358"/>
                    <a:chOff x="2727495" y="1120652"/>
                    <a:chExt cx="300271" cy="396358"/>
                  </a:xfrm>
                </p:grpSpPr>
                <p:sp>
                  <p:nvSpPr>
                    <p:cNvPr id="5404" name="Google Shape;5404;p5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6" name="Google Shape;5406;p50"/>
                <p:cNvGrpSpPr/>
                <p:nvPr/>
              </p:nvGrpSpPr>
              <p:grpSpPr>
                <a:xfrm>
                  <a:off x="2722305" y="1350460"/>
                  <a:ext cx="308357" cy="308344"/>
                  <a:chOff x="2722305" y="1350460"/>
                  <a:chExt cx="308357" cy="308344"/>
                </a:xfrm>
              </p:grpSpPr>
              <p:sp>
                <p:nvSpPr>
                  <p:cNvPr id="5407" name="Google Shape;5407;p5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8" name="Google Shape;5408;p50"/>
                  <p:cNvGrpSpPr/>
                  <p:nvPr/>
                </p:nvGrpSpPr>
                <p:grpSpPr>
                  <a:xfrm>
                    <a:off x="2725064" y="1364529"/>
                    <a:ext cx="297954" cy="280182"/>
                    <a:chOff x="2725064" y="1364529"/>
                    <a:chExt cx="297954" cy="280182"/>
                  </a:xfrm>
                </p:grpSpPr>
                <p:sp>
                  <p:nvSpPr>
                    <p:cNvPr id="5409" name="Google Shape;5409;p5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14" name="Google Shape;5414;p5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50"/>
          <p:cNvGrpSpPr/>
          <p:nvPr/>
        </p:nvGrpSpPr>
        <p:grpSpPr>
          <a:xfrm>
            <a:off x="3924561" y="2927462"/>
            <a:ext cx="1569144" cy="591015"/>
            <a:chOff x="3820100" y="3023049"/>
            <a:chExt cx="1303926" cy="491162"/>
          </a:xfrm>
        </p:grpSpPr>
        <p:grpSp>
          <p:nvGrpSpPr>
            <p:cNvPr id="5420" name="Google Shape;5420;p50"/>
            <p:cNvGrpSpPr/>
            <p:nvPr/>
          </p:nvGrpSpPr>
          <p:grpSpPr>
            <a:xfrm>
              <a:off x="3820100" y="3023072"/>
              <a:ext cx="1303926" cy="491139"/>
              <a:chOff x="3820100" y="3023072"/>
              <a:chExt cx="1303926" cy="491139"/>
            </a:xfrm>
          </p:grpSpPr>
          <p:sp>
            <p:nvSpPr>
              <p:cNvPr id="5421" name="Google Shape;5421;p5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0"/>
            <p:cNvGrpSpPr/>
            <p:nvPr/>
          </p:nvGrpSpPr>
          <p:grpSpPr>
            <a:xfrm>
              <a:off x="4132439" y="3023645"/>
              <a:ext cx="393633" cy="177096"/>
              <a:chOff x="4132439" y="3023645"/>
              <a:chExt cx="393633" cy="177096"/>
            </a:xfrm>
          </p:grpSpPr>
          <p:sp>
            <p:nvSpPr>
              <p:cNvPr id="5424" name="Google Shape;5424;p5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50"/>
            <p:cNvGrpSpPr/>
            <p:nvPr/>
          </p:nvGrpSpPr>
          <p:grpSpPr>
            <a:xfrm>
              <a:off x="3921811" y="3023049"/>
              <a:ext cx="1002397" cy="388943"/>
              <a:chOff x="3921811" y="3023049"/>
              <a:chExt cx="1002397" cy="388943"/>
            </a:xfrm>
          </p:grpSpPr>
          <p:sp>
            <p:nvSpPr>
              <p:cNvPr id="5427" name="Google Shape;5427;p5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50"/>
            <p:cNvGrpSpPr/>
            <p:nvPr/>
          </p:nvGrpSpPr>
          <p:grpSpPr>
            <a:xfrm>
              <a:off x="4023645" y="3023049"/>
              <a:ext cx="683032" cy="286722"/>
              <a:chOff x="4023645" y="3023049"/>
              <a:chExt cx="683032" cy="286722"/>
            </a:xfrm>
          </p:grpSpPr>
          <p:sp>
            <p:nvSpPr>
              <p:cNvPr id="5430" name="Google Shape;5430;p5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2" name="Google Shape;5432;p50"/>
          <p:cNvGrpSpPr/>
          <p:nvPr/>
        </p:nvGrpSpPr>
        <p:grpSpPr>
          <a:xfrm>
            <a:off x="1556683" y="2054307"/>
            <a:ext cx="713522" cy="688025"/>
            <a:chOff x="1706078" y="2092648"/>
            <a:chExt cx="660913" cy="637296"/>
          </a:xfrm>
        </p:grpSpPr>
        <p:sp>
          <p:nvSpPr>
            <p:cNvPr id="5433" name="Google Shape;5433;p5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4" name="Google Shape;5434;p50"/>
            <p:cNvGrpSpPr/>
            <p:nvPr/>
          </p:nvGrpSpPr>
          <p:grpSpPr>
            <a:xfrm>
              <a:off x="1706078" y="2092648"/>
              <a:ext cx="660913" cy="575241"/>
              <a:chOff x="1706078" y="2092648"/>
              <a:chExt cx="660913" cy="575241"/>
            </a:xfrm>
          </p:grpSpPr>
          <p:sp>
            <p:nvSpPr>
              <p:cNvPr id="5435" name="Google Shape;5435;p5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8" name="Google Shape;5438;p50"/>
          <p:cNvGrpSpPr/>
          <p:nvPr/>
        </p:nvGrpSpPr>
        <p:grpSpPr>
          <a:xfrm>
            <a:off x="6318542" y="1171856"/>
            <a:ext cx="1317459" cy="684168"/>
            <a:chOff x="238125" y="999450"/>
            <a:chExt cx="7140700" cy="3708225"/>
          </a:xfrm>
        </p:grpSpPr>
        <p:sp>
          <p:nvSpPr>
            <p:cNvPr id="5439" name="Google Shape;5439;p5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451"/>
        <p:cNvGrpSpPr/>
        <p:nvPr/>
      </p:nvGrpSpPr>
      <p:grpSpPr>
        <a:xfrm>
          <a:off x="0" y="0"/>
          <a:ext cx="0" cy="0"/>
          <a:chOff x="0" y="0"/>
          <a:chExt cx="0" cy="0"/>
        </a:xfrm>
      </p:grpSpPr>
      <p:grpSp>
        <p:nvGrpSpPr>
          <p:cNvPr id="5452" name="Google Shape;5452;p51"/>
          <p:cNvGrpSpPr/>
          <p:nvPr/>
        </p:nvGrpSpPr>
        <p:grpSpPr>
          <a:xfrm>
            <a:off x="729238" y="1179665"/>
            <a:ext cx="1636117" cy="1526144"/>
            <a:chOff x="729238" y="1179665"/>
            <a:chExt cx="1636117" cy="1526144"/>
          </a:xfrm>
        </p:grpSpPr>
        <p:grpSp>
          <p:nvGrpSpPr>
            <p:cNvPr id="5453" name="Google Shape;5453;p51"/>
            <p:cNvGrpSpPr/>
            <p:nvPr/>
          </p:nvGrpSpPr>
          <p:grpSpPr>
            <a:xfrm>
              <a:off x="729238" y="1179665"/>
              <a:ext cx="80700" cy="1526144"/>
              <a:chOff x="729238" y="1179665"/>
              <a:chExt cx="80700" cy="1526144"/>
            </a:xfrm>
          </p:grpSpPr>
          <p:sp>
            <p:nvSpPr>
              <p:cNvPr id="5454" name="Google Shape;5454;p5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51"/>
            <p:cNvGrpSpPr/>
            <p:nvPr/>
          </p:nvGrpSpPr>
          <p:grpSpPr>
            <a:xfrm>
              <a:off x="903098" y="1179665"/>
              <a:ext cx="80700" cy="1526144"/>
              <a:chOff x="903098" y="1179665"/>
              <a:chExt cx="80700" cy="1526144"/>
            </a:xfrm>
          </p:grpSpPr>
          <p:sp>
            <p:nvSpPr>
              <p:cNvPr id="5465" name="Google Shape;5465;p5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51"/>
            <p:cNvGrpSpPr/>
            <p:nvPr/>
          </p:nvGrpSpPr>
          <p:grpSpPr>
            <a:xfrm>
              <a:off x="1076958" y="1179665"/>
              <a:ext cx="80700" cy="1526144"/>
              <a:chOff x="1076958" y="1179665"/>
              <a:chExt cx="80700" cy="1526144"/>
            </a:xfrm>
          </p:grpSpPr>
          <p:sp>
            <p:nvSpPr>
              <p:cNvPr id="5476" name="Google Shape;5476;p5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1"/>
            <p:cNvGrpSpPr/>
            <p:nvPr/>
          </p:nvGrpSpPr>
          <p:grpSpPr>
            <a:xfrm>
              <a:off x="1247707" y="1179665"/>
              <a:ext cx="80700" cy="1526144"/>
              <a:chOff x="1247707" y="1179665"/>
              <a:chExt cx="80700" cy="1526144"/>
            </a:xfrm>
          </p:grpSpPr>
          <p:sp>
            <p:nvSpPr>
              <p:cNvPr id="5487" name="Google Shape;5487;p5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51"/>
            <p:cNvGrpSpPr/>
            <p:nvPr/>
          </p:nvGrpSpPr>
          <p:grpSpPr>
            <a:xfrm>
              <a:off x="1421567" y="1179665"/>
              <a:ext cx="80700" cy="1526144"/>
              <a:chOff x="1421567" y="1179665"/>
              <a:chExt cx="80700" cy="1526144"/>
            </a:xfrm>
          </p:grpSpPr>
          <p:sp>
            <p:nvSpPr>
              <p:cNvPr id="5498" name="Google Shape;5498;p5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51"/>
            <p:cNvGrpSpPr/>
            <p:nvPr/>
          </p:nvGrpSpPr>
          <p:grpSpPr>
            <a:xfrm>
              <a:off x="1592327" y="1179665"/>
              <a:ext cx="80700" cy="1526144"/>
              <a:chOff x="1592327" y="1179665"/>
              <a:chExt cx="80700" cy="1526144"/>
            </a:xfrm>
          </p:grpSpPr>
          <p:sp>
            <p:nvSpPr>
              <p:cNvPr id="5509" name="Google Shape;5509;p5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51"/>
            <p:cNvGrpSpPr/>
            <p:nvPr/>
          </p:nvGrpSpPr>
          <p:grpSpPr>
            <a:xfrm>
              <a:off x="1766187" y="1179665"/>
              <a:ext cx="80700" cy="1526144"/>
              <a:chOff x="1766187" y="1179665"/>
              <a:chExt cx="80700" cy="1526144"/>
            </a:xfrm>
          </p:grpSpPr>
          <p:sp>
            <p:nvSpPr>
              <p:cNvPr id="5520" name="Google Shape;5520;p5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51"/>
            <p:cNvGrpSpPr/>
            <p:nvPr/>
          </p:nvGrpSpPr>
          <p:grpSpPr>
            <a:xfrm>
              <a:off x="1936935" y="1179665"/>
              <a:ext cx="80700" cy="1526144"/>
              <a:chOff x="1936935" y="1179665"/>
              <a:chExt cx="80700" cy="1526144"/>
            </a:xfrm>
          </p:grpSpPr>
          <p:sp>
            <p:nvSpPr>
              <p:cNvPr id="5531" name="Google Shape;5531;p5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51"/>
            <p:cNvGrpSpPr/>
            <p:nvPr/>
          </p:nvGrpSpPr>
          <p:grpSpPr>
            <a:xfrm>
              <a:off x="2110795" y="1179665"/>
              <a:ext cx="80700" cy="1526144"/>
              <a:chOff x="2110795" y="1179665"/>
              <a:chExt cx="80700" cy="1526144"/>
            </a:xfrm>
          </p:grpSpPr>
          <p:sp>
            <p:nvSpPr>
              <p:cNvPr id="5542" name="Google Shape;5542;p5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51"/>
            <p:cNvGrpSpPr/>
            <p:nvPr/>
          </p:nvGrpSpPr>
          <p:grpSpPr>
            <a:xfrm>
              <a:off x="2284655" y="1179665"/>
              <a:ext cx="80700" cy="1526144"/>
              <a:chOff x="2284655" y="1179665"/>
              <a:chExt cx="80700" cy="1526144"/>
            </a:xfrm>
          </p:grpSpPr>
          <p:sp>
            <p:nvSpPr>
              <p:cNvPr id="5553" name="Google Shape;5553;p5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3" name="Google Shape;5563;p51"/>
          <p:cNvGrpSpPr/>
          <p:nvPr/>
        </p:nvGrpSpPr>
        <p:grpSpPr>
          <a:xfrm>
            <a:off x="2623904" y="1198803"/>
            <a:ext cx="1364248" cy="1102133"/>
            <a:chOff x="2623904" y="1198803"/>
            <a:chExt cx="1364248" cy="1102133"/>
          </a:xfrm>
        </p:grpSpPr>
        <p:grpSp>
          <p:nvGrpSpPr>
            <p:cNvPr id="5564" name="Google Shape;5564;p51"/>
            <p:cNvGrpSpPr/>
            <p:nvPr/>
          </p:nvGrpSpPr>
          <p:grpSpPr>
            <a:xfrm>
              <a:off x="2623907" y="1198803"/>
              <a:ext cx="1364245" cy="273000"/>
              <a:chOff x="2623907" y="1198803"/>
              <a:chExt cx="1364245" cy="273000"/>
            </a:xfrm>
          </p:grpSpPr>
          <p:sp>
            <p:nvSpPr>
              <p:cNvPr id="5565" name="Google Shape;5565;p5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51"/>
            <p:cNvGrpSpPr/>
            <p:nvPr/>
          </p:nvGrpSpPr>
          <p:grpSpPr>
            <a:xfrm>
              <a:off x="2623904" y="1476964"/>
              <a:ext cx="1364245" cy="273000"/>
              <a:chOff x="2623904" y="1476964"/>
              <a:chExt cx="1364245" cy="273000"/>
            </a:xfrm>
          </p:grpSpPr>
          <p:sp>
            <p:nvSpPr>
              <p:cNvPr id="5571" name="Google Shape;5571;p5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51"/>
            <p:cNvGrpSpPr/>
            <p:nvPr/>
          </p:nvGrpSpPr>
          <p:grpSpPr>
            <a:xfrm>
              <a:off x="2623907" y="1749775"/>
              <a:ext cx="1364245" cy="273000"/>
              <a:chOff x="2623907" y="1749775"/>
              <a:chExt cx="1364245" cy="273000"/>
            </a:xfrm>
          </p:grpSpPr>
          <p:sp>
            <p:nvSpPr>
              <p:cNvPr id="5577" name="Google Shape;5577;p5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1"/>
            <p:cNvGrpSpPr/>
            <p:nvPr/>
          </p:nvGrpSpPr>
          <p:grpSpPr>
            <a:xfrm>
              <a:off x="2623904" y="2027936"/>
              <a:ext cx="1364245" cy="273000"/>
              <a:chOff x="2623904" y="2027936"/>
              <a:chExt cx="1364245" cy="273000"/>
            </a:xfrm>
          </p:grpSpPr>
          <p:sp>
            <p:nvSpPr>
              <p:cNvPr id="5583" name="Google Shape;5583;p5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8" name="Google Shape;5588;p51"/>
          <p:cNvGrpSpPr/>
          <p:nvPr/>
        </p:nvGrpSpPr>
        <p:grpSpPr>
          <a:xfrm>
            <a:off x="2613365" y="2657876"/>
            <a:ext cx="1387541" cy="159124"/>
            <a:chOff x="3200660" y="2180272"/>
            <a:chExt cx="2563824" cy="378237"/>
          </a:xfrm>
        </p:grpSpPr>
        <p:sp>
          <p:nvSpPr>
            <p:cNvPr id="5589" name="Google Shape;5589;p5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51"/>
          <p:cNvGrpSpPr/>
          <p:nvPr/>
        </p:nvGrpSpPr>
        <p:grpSpPr>
          <a:xfrm>
            <a:off x="2609890" y="2935640"/>
            <a:ext cx="1390502" cy="159625"/>
            <a:chOff x="3530150" y="2790075"/>
            <a:chExt cx="1962600" cy="225300"/>
          </a:xfrm>
        </p:grpSpPr>
        <p:sp>
          <p:nvSpPr>
            <p:cNvPr id="5608" name="Google Shape;5608;p5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1"/>
          <p:cNvGrpSpPr/>
          <p:nvPr/>
        </p:nvGrpSpPr>
        <p:grpSpPr>
          <a:xfrm>
            <a:off x="2609948" y="3213905"/>
            <a:ext cx="1411629" cy="154175"/>
            <a:chOff x="3558802" y="4011244"/>
            <a:chExt cx="1866000" cy="111600"/>
          </a:xfrm>
        </p:grpSpPr>
        <p:sp>
          <p:nvSpPr>
            <p:cNvPr id="5611" name="Google Shape;5611;p5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51"/>
          <p:cNvGrpSpPr/>
          <p:nvPr/>
        </p:nvGrpSpPr>
        <p:grpSpPr>
          <a:xfrm>
            <a:off x="2610235" y="2419475"/>
            <a:ext cx="1383503" cy="119761"/>
            <a:chOff x="3465975" y="2270258"/>
            <a:chExt cx="1986364" cy="171947"/>
          </a:xfrm>
        </p:grpSpPr>
        <p:sp>
          <p:nvSpPr>
            <p:cNvPr id="5614" name="Google Shape;5614;p5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51"/>
          <p:cNvGrpSpPr/>
          <p:nvPr/>
        </p:nvGrpSpPr>
        <p:grpSpPr>
          <a:xfrm>
            <a:off x="2621243" y="3783248"/>
            <a:ext cx="1369531" cy="195460"/>
            <a:chOff x="723300" y="4253549"/>
            <a:chExt cx="2276482" cy="324900"/>
          </a:xfrm>
        </p:grpSpPr>
        <p:sp>
          <p:nvSpPr>
            <p:cNvPr id="5623" name="Google Shape;5623;p5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8" name="Google Shape;5628;p51"/>
          <p:cNvGrpSpPr/>
          <p:nvPr/>
        </p:nvGrpSpPr>
        <p:grpSpPr>
          <a:xfrm>
            <a:off x="2610803" y="3484489"/>
            <a:ext cx="1389066" cy="180119"/>
            <a:chOff x="705948" y="3788465"/>
            <a:chExt cx="2308953" cy="299400"/>
          </a:xfrm>
        </p:grpSpPr>
        <p:sp>
          <p:nvSpPr>
            <p:cNvPr id="5629" name="Google Shape;5629;p5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51"/>
          <p:cNvGrpSpPr/>
          <p:nvPr/>
        </p:nvGrpSpPr>
        <p:grpSpPr>
          <a:xfrm>
            <a:off x="4207794" y="2088443"/>
            <a:ext cx="1433821" cy="191501"/>
            <a:chOff x="4273350" y="2088443"/>
            <a:chExt cx="1433821" cy="191501"/>
          </a:xfrm>
        </p:grpSpPr>
        <p:grpSp>
          <p:nvGrpSpPr>
            <p:cNvPr id="5635" name="Google Shape;5635;p51"/>
            <p:cNvGrpSpPr/>
            <p:nvPr/>
          </p:nvGrpSpPr>
          <p:grpSpPr>
            <a:xfrm>
              <a:off x="4273350" y="2088443"/>
              <a:ext cx="1433821" cy="0"/>
              <a:chOff x="5224975" y="2962250"/>
              <a:chExt cx="1544400" cy="0"/>
            </a:xfrm>
          </p:grpSpPr>
          <p:cxnSp>
            <p:nvCxnSpPr>
              <p:cNvPr id="5636" name="Google Shape;5636;p5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37" name="Google Shape;5637;p5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638" name="Google Shape;5638;p51"/>
            <p:cNvGrpSpPr/>
            <p:nvPr/>
          </p:nvGrpSpPr>
          <p:grpSpPr>
            <a:xfrm>
              <a:off x="4273350" y="2279944"/>
              <a:ext cx="1433821" cy="0"/>
              <a:chOff x="5224975" y="2962250"/>
              <a:chExt cx="1544400" cy="0"/>
            </a:xfrm>
          </p:grpSpPr>
          <p:cxnSp>
            <p:nvCxnSpPr>
              <p:cNvPr id="5639" name="Google Shape;5639;p5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40" name="Google Shape;5640;p5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641" name="Google Shape;5641;p51"/>
          <p:cNvGrpSpPr/>
          <p:nvPr/>
        </p:nvGrpSpPr>
        <p:grpSpPr>
          <a:xfrm>
            <a:off x="2658741" y="4097347"/>
            <a:ext cx="1304609" cy="294074"/>
            <a:chOff x="2658741" y="4097347"/>
            <a:chExt cx="1304609" cy="294074"/>
          </a:xfrm>
        </p:grpSpPr>
        <p:grpSp>
          <p:nvGrpSpPr>
            <p:cNvPr id="5642" name="Google Shape;5642;p51"/>
            <p:cNvGrpSpPr/>
            <p:nvPr/>
          </p:nvGrpSpPr>
          <p:grpSpPr>
            <a:xfrm>
              <a:off x="2658741" y="4097347"/>
              <a:ext cx="118572" cy="294074"/>
              <a:chOff x="3343310" y="4475555"/>
              <a:chExt cx="127717" cy="316753"/>
            </a:xfrm>
          </p:grpSpPr>
          <p:sp>
            <p:nvSpPr>
              <p:cNvPr id="5643" name="Google Shape;5643;p5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1"/>
            <p:cNvGrpSpPr/>
            <p:nvPr/>
          </p:nvGrpSpPr>
          <p:grpSpPr>
            <a:xfrm>
              <a:off x="3815519" y="4098388"/>
              <a:ext cx="147831" cy="291991"/>
              <a:chOff x="3527539" y="4476677"/>
              <a:chExt cx="159232" cy="314510"/>
            </a:xfrm>
          </p:grpSpPr>
          <p:sp>
            <p:nvSpPr>
              <p:cNvPr id="5646" name="Google Shape;5646;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51"/>
            <p:cNvGrpSpPr/>
            <p:nvPr/>
          </p:nvGrpSpPr>
          <p:grpSpPr>
            <a:xfrm>
              <a:off x="3511696" y="4098388"/>
              <a:ext cx="147831" cy="291991"/>
              <a:chOff x="3527539" y="4476677"/>
              <a:chExt cx="159232" cy="314510"/>
            </a:xfrm>
          </p:grpSpPr>
          <p:sp>
            <p:nvSpPr>
              <p:cNvPr id="5649" name="Google Shape;5649;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1"/>
            <p:cNvGrpSpPr/>
            <p:nvPr/>
          </p:nvGrpSpPr>
          <p:grpSpPr>
            <a:xfrm>
              <a:off x="3207874" y="4098388"/>
              <a:ext cx="147831" cy="291991"/>
              <a:chOff x="3527539" y="4476677"/>
              <a:chExt cx="159232" cy="314510"/>
            </a:xfrm>
          </p:grpSpPr>
          <p:sp>
            <p:nvSpPr>
              <p:cNvPr id="5652" name="Google Shape;5652;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51"/>
            <p:cNvGrpSpPr/>
            <p:nvPr/>
          </p:nvGrpSpPr>
          <p:grpSpPr>
            <a:xfrm>
              <a:off x="2933305" y="4097347"/>
              <a:ext cx="118572" cy="294074"/>
              <a:chOff x="3343310" y="4475555"/>
              <a:chExt cx="127717" cy="316753"/>
            </a:xfrm>
          </p:grpSpPr>
          <p:sp>
            <p:nvSpPr>
              <p:cNvPr id="5655" name="Google Shape;5655;p5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1"/>
          <p:cNvGrpSpPr/>
          <p:nvPr/>
        </p:nvGrpSpPr>
        <p:grpSpPr>
          <a:xfrm>
            <a:off x="4209349" y="1176041"/>
            <a:ext cx="1430711" cy="751237"/>
            <a:chOff x="5159450" y="1919950"/>
            <a:chExt cx="1541050" cy="862500"/>
          </a:xfrm>
        </p:grpSpPr>
        <p:sp>
          <p:nvSpPr>
            <p:cNvPr id="5658" name="Google Shape;5658;p5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659" name="Google Shape;5659;p51"/>
            <p:cNvGrpSpPr/>
            <p:nvPr/>
          </p:nvGrpSpPr>
          <p:grpSpPr>
            <a:xfrm>
              <a:off x="5159450" y="1919950"/>
              <a:ext cx="1541050" cy="862500"/>
              <a:chOff x="5159450" y="1919950"/>
              <a:chExt cx="1541050" cy="862500"/>
            </a:xfrm>
          </p:grpSpPr>
          <p:cxnSp>
            <p:nvCxnSpPr>
              <p:cNvPr id="5660" name="Google Shape;5660;p5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661" name="Google Shape;5661;p5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662" name="Google Shape;5662;p51"/>
          <p:cNvGrpSpPr/>
          <p:nvPr/>
        </p:nvGrpSpPr>
        <p:grpSpPr>
          <a:xfrm>
            <a:off x="4257486" y="2439811"/>
            <a:ext cx="1334436" cy="967914"/>
            <a:chOff x="4294923" y="2439811"/>
            <a:chExt cx="1334436" cy="967914"/>
          </a:xfrm>
        </p:grpSpPr>
        <p:grpSp>
          <p:nvGrpSpPr>
            <p:cNvPr id="5663" name="Google Shape;5663;p51"/>
            <p:cNvGrpSpPr/>
            <p:nvPr/>
          </p:nvGrpSpPr>
          <p:grpSpPr>
            <a:xfrm>
              <a:off x="4960455" y="2469658"/>
              <a:ext cx="668904" cy="885524"/>
              <a:chOff x="4960455" y="2469658"/>
              <a:chExt cx="668904" cy="885524"/>
            </a:xfrm>
          </p:grpSpPr>
          <p:sp>
            <p:nvSpPr>
              <p:cNvPr id="5664" name="Google Shape;5664;p5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51"/>
            <p:cNvGrpSpPr/>
            <p:nvPr/>
          </p:nvGrpSpPr>
          <p:grpSpPr>
            <a:xfrm>
              <a:off x="4294923" y="2469658"/>
              <a:ext cx="668951" cy="885524"/>
              <a:chOff x="4294923" y="2469658"/>
              <a:chExt cx="668951" cy="885524"/>
            </a:xfrm>
          </p:grpSpPr>
          <p:sp>
            <p:nvSpPr>
              <p:cNvPr id="5671" name="Google Shape;5671;p5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7" name="Google Shape;5677;p5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51"/>
          <p:cNvGrpSpPr/>
          <p:nvPr/>
        </p:nvGrpSpPr>
        <p:grpSpPr>
          <a:xfrm>
            <a:off x="4243690" y="3494256"/>
            <a:ext cx="1430949" cy="897289"/>
            <a:chOff x="4351371" y="3547942"/>
            <a:chExt cx="1345130" cy="843475"/>
          </a:xfrm>
        </p:grpSpPr>
        <p:grpSp>
          <p:nvGrpSpPr>
            <p:cNvPr id="5679" name="Google Shape;5679;p51"/>
            <p:cNvGrpSpPr/>
            <p:nvPr/>
          </p:nvGrpSpPr>
          <p:grpSpPr>
            <a:xfrm>
              <a:off x="4351371" y="4209917"/>
              <a:ext cx="1345130" cy="181500"/>
              <a:chOff x="4351371" y="4209917"/>
              <a:chExt cx="1345130" cy="181500"/>
            </a:xfrm>
          </p:grpSpPr>
          <p:sp>
            <p:nvSpPr>
              <p:cNvPr id="5680" name="Google Shape;5680;p5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1" name="Google Shape;5681;p5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682" name="Google Shape;5682;p51"/>
            <p:cNvGrpSpPr/>
            <p:nvPr/>
          </p:nvGrpSpPr>
          <p:grpSpPr>
            <a:xfrm>
              <a:off x="4403010" y="3985221"/>
              <a:ext cx="1109518" cy="181500"/>
              <a:chOff x="4403010" y="3985221"/>
              <a:chExt cx="1109518" cy="181500"/>
            </a:xfrm>
          </p:grpSpPr>
          <p:sp>
            <p:nvSpPr>
              <p:cNvPr id="5683" name="Google Shape;5683;p5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4" name="Google Shape;5684;p5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685" name="Google Shape;5685;p51"/>
            <p:cNvGrpSpPr/>
            <p:nvPr/>
          </p:nvGrpSpPr>
          <p:grpSpPr>
            <a:xfrm>
              <a:off x="4618704" y="3766582"/>
              <a:ext cx="807858" cy="181500"/>
              <a:chOff x="4618704" y="3766582"/>
              <a:chExt cx="807858" cy="181500"/>
            </a:xfrm>
          </p:grpSpPr>
          <p:sp>
            <p:nvSpPr>
              <p:cNvPr id="5686" name="Google Shape;5686;p5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7" name="Google Shape;5687;p5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688" name="Google Shape;5688;p51"/>
            <p:cNvGrpSpPr/>
            <p:nvPr/>
          </p:nvGrpSpPr>
          <p:grpSpPr>
            <a:xfrm>
              <a:off x="4735238" y="3547942"/>
              <a:ext cx="462839" cy="181500"/>
              <a:chOff x="4735238" y="3547942"/>
              <a:chExt cx="462839" cy="181500"/>
            </a:xfrm>
          </p:grpSpPr>
          <p:sp>
            <p:nvSpPr>
              <p:cNvPr id="5689" name="Google Shape;5689;p5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90" name="Google Shape;5690;p5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691" name="Google Shape;5691;p51"/>
          <p:cNvGrpSpPr/>
          <p:nvPr/>
        </p:nvGrpSpPr>
        <p:grpSpPr>
          <a:xfrm>
            <a:off x="7420047" y="2429580"/>
            <a:ext cx="1020955" cy="928853"/>
            <a:chOff x="926675" y="238125"/>
            <a:chExt cx="5755100" cy="5232975"/>
          </a:xfrm>
        </p:grpSpPr>
        <p:sp>
          <p:nvSpPr>
            <p:cNvPr id="5692" name="Google Shape;5692;p5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51"/>
          <p:cNvGrpSpPr/>
          <p:nvPr/>
        </p:nvGrpSpPr>
        <p:grpSpPr>
          <a:xfrm>
            <a:off x="727421" y="2828315"/>
            <a:ext cx="1695374" cy="1560837"/>
            <a:chOff x="727421" y="2828315"/>
            <a:chExt cx="1695374" cy="1560837"/>
          </a:xfrm>
        </p:grpSpPr>
        <p:grpSp>
          <p:nvGrpSpPr>
            <p:cNvPr id="5697" name="Google Shape;5697;p51"/>
            <p:cNvGrpSpPr/>
            <p:nvPr/>
          </p:nvGrpSpPr>
          <p:grpSpPr>
            <a:xfrm>
              <a:off x="727421" y="2828315"/>
              <a:ext cx="1695374" cy="1560837"/>
              <a:chOff x="734799" y="2782450"/>
              <a:chExt cx="1571100" cy="1577400"/>
            </a:xfrm>
          </p:grpSpPr>
          <p:cxnSp>
            <p:nvCxnSpPr>
              <p:cNvPr id="5698" name="Google Shape;5698;p5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699" name="Google Shape;5699;p5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00" name="Google Shape;5700;p51"/>
            <p:cNvGrpSpPr/>
            <p:nvPr/>
          </p:nvGrpSpPr>
          <p:grpSpPr>
            <a:xfrm>
              <a:off x="819108" y="2882501"/>
              <a:ext cx="1556791" cy="1426186"/>
              <a:chOff x="819108" y="2882501"/>
              <a:chExt cx="1556791" cy="1426186"/>
            </a:xfrm>
          </p:grpSpPr>
          <p:grpSp>
            <p:nvGrpSpPr>
              <p:cNvPr id="5701" name="Google Shape;5701;p51"/>
              <p:cNvGrpSpPr/>
              <p:nvPr/>
            </p:nvGrpSpPr>
            <p:grpSpPr>
              <a:xfrm>
                <a:off x="819108" y="2882501"/>
                <a:ext cx="103104" cy="1426186"/>
                <a:chOff x="4674013" y="3100904"/>
                <a:chExt cx="122758" cy="1698043"/>
              </a:xfrm>
            </p:grpSpPr>
            <p:sp>
              <p:nvSpPr>
                <p:cNvPr id="5702" name="Google Shape;5702;p5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51"/>
              <p:cNvGrpSpPr/>
              <p:nvPr/>
            </p:nvGrpSpPr>
            <p:grpSpPr>
              <a:xfrm>
                <a:off x="1062475" y="2882501"/>
                <a:ext cx="103104" cy="1426186"/>
                <a:chOff x="4940438" y="3100904"/>
                <a:chExt cx="122758" cy="1698043"/>
              </a:xfrm>
            </p:grpSpPr>
            <p:sp>
              <p:nvSpPr>
                <p:cNvPr id="5710" name="Google Shape;5710;p5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1"/>
              <p:cNvGrpSpPr/>
              <p:nvPr/>
            </p:nvGrpSpPr>
            <p:grpSpPr>
              <a:xfrm>
                <a:off x="1299324" y="2882501"/>
                <a:ext cx="103104" cy="1426186"/>
                <a:chOff x="5206863" y="3100904"/>
                <a:chExt cx="122758" cy="1698043"/>
              </a:xfrm>
            </p:grpSpPr>
            <p:sp>
              <p:nvSpPr>
                <p:cNvPr id="5718" name="Google Shape;5718;p5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51"/>
              <p:cNvGrpSpPr/>
              <p:nvPr/>
            </p:nvGrpSpPr>
            <p:grpSpPr>
              <a:xfrm>
                <a:off x="1786057" y="2882501"/>
                <a:ext cx="103104" cy="1426186"/>
                <a:chOff x="6006138" y="3143629"/>
                <a:chExt cx="122758" cy="1698043"/>
              </a:xfrm>
            </p:grpSpPr>
            <p:sp>
              <p:nvSpPr>
                <p:cNvPr id="5726" name="Google Shape;5726;p5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3" name="Google Shape;5733;p51"/>
              <p:cNvGrpSpPr/>
              <p:nvPr/>
            </p:nvGrpSpPr>
            <p:grpSpPr>
              <a:xfrm>
                <a:off x="2029422" y="2882501"/>
                <a:ext cx="103104" cy="1426186"/>
                <a:chOff x="6805413" y="3100904"/>
                <a:chExt cx="122758" cy="1698043"/>
              </a:xfrm>
            </p:grpSpPr>
            <p:sp>
              <p:nvSpPr>
                <p:cNvPr id="5734" name="Google Shape;5734;p5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51"/>
              <p:cNvGrpSpPr/>
              <p:nvPr/>
            </p:nvGrpSpPr>
            <p:grpSpPr>
              <a:xfrm>
                <a:off x="2272795" y="2882501"/>
                <a:ext cx="103104" cy="1426186"/>
                <a:chOff x="5206863" y="3100904"/>
                <a:chExt cx="122758" cy="1698043"/>
              </a:xfrm>
            </p:grpSpPr>
            <p:sp>
              <p:nvSpPr>
                <p:cNvPr id="5742" name="Google Shape;5742;p5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51"/>
              <p:cNvGrpSpPr/>
              <p:nvPr/>
            </p:nvGrpSpPr>
            <p:grpSpPr>
              <a:xfrm>
                <a:off x="1542694" y="2882501"/>
                <a:ext cx="103104" cy="1426186"/>
                <a:chOff x="6006138" y="3143629"/>
                <a:chExt cx="122758" cy="1698043"/>
              </a:xfrm>
            </p:grpSpPr>
            <p:sp>
              <p:nvSpPr>
                <p:cNvPr id="5750" name="Google Shape;5750;p5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57" name="Google Shape;5757;p51"/>
          <p:cNvGrpSpPr/>
          <p:nvPr/>
        </p:nvGrpSpPr>
        <p:grpSpPr>
          <a:xfrm>
            <a:off x="5683472" y="3518037"/>
            <a:ext cx="2749952" cy="870677"/>
            <a:chOff x="238125" y="1725700"/>
            <a:chExt cx="7139025" cy="2260325"/>
          </a:xfrm>
        </p:grpSpPr>
        <p:sp>
          <p:nvSpPr>
            <p:cNvPr id="5758" name="Google Shape;5758;p5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51"/>
          <p:cNvGrpSpPr/>
          <p:nvPr/>
        </p:nvGrpSpPr>
        <p:grpSpPr>
          <a:xfrm>
            <a:off x="5953636" y="2459783"/>
            <a:ext cx="1105452" cy="916747"/>
            <a:chOff x="5249100" y="1210600"/>
            <a:chExt cx="3502700" cy="2904775"/>
          </a:xfrm>
        </p:grpSpPr>
        <p:sp>
          <p:nvSpPr>
            <p:cNvPr id="5769" name="Google Shape;5769;p5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3" name="Google Shape;5773;p5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774" name="Google Shape;5774;p5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775" name="Google Shape;5775;p5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776" name="Google Shape;5776;p5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777" name="Google Shape;5777;p5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51"/>
          <p:cNvGrpSpPr/>
          <p:nvPr/>
        </p:nvGrpSpPr>
        <p:grpSpPr>
          <a:xfrm>
            <a:off x="7136183" y="1179201"/>
            <a:ext cx="1304650" cy="1124856"/>
            <a:chOff x="7287122" y="1165658"/>
            <a:chExt cx="1219413" cy="1051365"/>
          </a:xfrm>
        </p:grpSpPr>
        <p:grpSp>
          <p:nvGrpSpPr>
            <p:cNvPr id="5779" name="Google Shape;5779;p51"/>
            <p:cNvGrpSpPr/>
            <p:nvPr/>
          </p:nvGrpSpPr>
          <p:grpSpPr>
            <a:xfrm>
              <a:off x="7287122" y="1969723"/>
              <a:ext cx="1219413" cy="247300"/>
              <a:chOff x="7287122" y="1969723"/>
              <a:chExt cx="1219413" cy="247300"/>
            </a:xfrm>
          </p:grpSpPr>
          <p:sp>
            <p:nvSpPr>
              <p:cNvPr id="5780" name="Google Shape;5780;p5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1" name="Google Shape;5781;p51"/>
              <p:cNvGrpSpPr/>
              <p:nvPr/>
            </p:nvGrpSpPr>
            <p:grpSpPr>
              <a:xfrm>
                <a:off x="7287122" y="2063892"/>
                <a:ext cx="1151753" cy="73428"/>
                <a:chOff x="7287122" y="2063892"/>
                <a:chExt cx="1151753" cy="73428"/>
              </a:xfrm>
            </p:grpSpPr>
            <p:sp>
              <p:nvSpPr>
                <p:cNvPr id="5782" name="Google Shape;5782;p5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3" name="Google Shape;5783;p5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784" name="Google Shape;5784;p51"/>
            <p:cNvGrpSpPr/>
            <p:nvPr/>
          </p:nvGrpSpPr>
          <p:grpSpPr>
            <a:xfrm>
              <a:off x="7287122" y="1712201"/>
              <a:ext cx="1219403" cy="246767"/>
              <a:chOff x="7287122" y="1712201"/>
              <a:chExt cx="1219403" cy="246767"/>
            </a:xfrm>
          </p:grpSpPr>
          <p:sp>
            <p:nvSpPr>
              <p:cNvPr id="5785" name="Google Shape;5785;p5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6" name="Google Shape;5786;p51"/>
              <p:cNvGrpSpPr/>
              <p:nvPr/>
            </p:nvGrpSpPr>
            <p:grpSpPr>
              <a:xfrm>
                <a:off x="7287122" y="1842861"/>
                <a:ext cx="1005303" cy="73419"/>
                <a:chOff x="7287122" y="1842861"/>
                <a:chExt cx="1005303" cy="73419"/>
              </a:xfrm>
            </p:grpSpPr>
            <p:sp>
              <p:nvSpPr>
                <p:cNvPr id="5787" name="Google Shape;5787;p5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8" name="Google Shape;5788;p5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789" name="Google Shape;5789;p51"/>
            <p:cNvGrpSpPr/>
            <p:nvPr/>
          </p:nvGrpSpPr>
          <p:grpSpPr>
            <a:xfrm>
              <a:off x="7287122" y="1447520"/>
              <a:ext cx="1219403" cy="286667"/>
              <a:chOff x="7287122" y="1447520"/>
              <a:chExt cx="1219403" cy="286667"/>
            </a:xfrm>
          </p:grpSpPr>
          <p:sp>
            <p:nvSpPr>
              <p:cNvPr id="5790" name="Google Shape;5790;p5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1" name="Google Shape;5791;p51"/>
              <p:cNvGrpSpPr/>
              <p:nvPr/>
            </p:nvGrpSpPr>
            <p:grpSpPr>
              <a:xfrm>
                <a:off x="7287122" y="1581977"/>
                <a:ext cx="852803" cy="73428"/>
                <a:chOff x="7287122" y="1581977"/>
                <a:chExt cx="852803" cy="73428"/>
              </a:xfrm>
            </p:grpSpPr>
            <p:sp>
              <p:nvSpPr>
                <p:cNvPr id="5792" name="Google Shape;5792;p5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3" name="Google Shape;5793;p5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794" name="Google Shape;5794;p51"/>
            <p:cNvGrpSpPr/>
            <p:nvPr/>
          </p:nvGrpSpPr>
          <p:grpSpPr>
            <a:xfrm>
              <a:off x="7287122" y="1165658"/>
              <a:ext cx="1219403" cy="344253"/>
              <a:chOff x="7287122" y="1165658"/>
              <a:chExt cx="1219403" cy="344253"/>
            </a:xfrm>
          </p:grpSpPr>
          <p:sp>
            <p:nvSpPr>
              <p:cNvPr id="5795" name="Google Shape;5795;p5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6" name="Google Shape;5796;p51"/>
              <p:cNvGrpSpPr/>
              <p:nvPr/>
            </p:nvGrpSpPr>
            <p:grpSpPr>
              <a:xfrm>
                <a:off x="7287122" y="1341025"/>
                <a:ext cx="695703" cy="73419"/>
                <a:chOff x="7287122" y="1341025"/>
                <a:chExt cx="695703" cy="73419"/>
              </a:xfrm>
            </p:grpSpPr>
            <p:sp>
              <p:nvSpPr>
                <p:cNvPr id="5797" name="Google Shape;5797;p5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8" name="Google Shape;5798;p5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799" name="Google Shape;5799;p51"/>
          <p:cNvGrpSpPr/>
          <p:nvPr/>
        </p:nvGrpSpPr>
        <p:grpSpPr>
          <a:xfrm>
            <a:off x="5802676" y="1185224"/>
            <a:ext cx="1397729" cy="1098540"/>
            <a:chOff x="5900602" y="1193063"/>
            <a:chExt cx="1299851" cy="1021707"/>
          </a:xfrm>
        </p:grpSpPr>
        <p:grpSp>
          <p:nvGrpSpPr>
            <p:cNvPr id="5800" name="Google Shape;5800;p51"/>
            <p:cNvGrpSpPr/>
            <p:nvPr/>
          </p:nvGrpSpPr>
          <p:grpSpPr>
            <a:xfrm>
              <a:off x="6520337" y="1193063"/>
              <a:ext cx="341815" cy="799959"/>
              <a:chOff x="6520337" y="1193063"/>
              <a:chExt cx="341815" cy="799959"/>
            </a:xfrm>
          </p:grpSpPr>
          <p:grpSp>
            <p:nvGrpSpPr>
              <p:cNvPr id="5801" name="Google Shape;5801;p51"/>
              <p:cNvGrpSpPr/>
              <p:nvPr/>
            </p:nvGrpSpPr>
            <p:grpSpPr>
              <a:xfrm>
                <a:off x="6520337" y="1589527"/>
                <a:ext cx="213950" cy="403494"/>
                <a:chOff x="6520337" y="1589527"/>
                <a:chExt cx="213950" cy="403494"/>
              </a:xfrm>
            </p:grpSpPr>
            <p:sp>
              <p:nvSpPr>
                <p:cNvPr id="5802" name="Google Shape;5802;p5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51"/>
              <p:cNvGrpSpPr/>
              <p:nvPr/>
            </p:nvGrpSpPr>
            <p:grpSpPr>
              <a:xfrm>
                <a:off x="6577204" y="1193063"/>
                <a:ext cx="284947" cy="464512"/>
                <a:chOff x="6577204" y="1193063"/>
                <a:chExt cx="284947" cy="464512"/>
              </a:xfrm>
            </p:grpSpPr>
            <p:sp>
              <p:nvSpPr>
                <p:cNvPr id="5805" name="Google Shape;5805;p5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6" name="Google Shape;5806;p5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07" name="Google Shape;5807;p51"/>
            <p:cNvGrpSpPr/>
            <p:nvPr/>
          </p:nvGrpSpPr>
          <p:grpSpPr>
            <a:xfrm>
              <a:off x="6238903" y="1193063"/>
              <a:ext cx="300475" cy="900152"/>
              <a:chOff x="6238903" y="1193063"/>
              <a:chExt cx="300475" cy="900152"/>
            </a:xfrm>
          </p:grpSpPr>
          <p:grpSp>
            <p:nvGrpSpPr>
              <p:cNvPr id="5808" name="Google Shape;5808;p51"/>
              <p:cNvGrpSpPr/>
              <p:nvPr/>
            </p:nvGrpSpPr>
            <p:grpSpPr>
              <a:xfrm>
                <a:off x="6290865" y="1489315"/>
                <a:ext cx="248514" cy="603900"/>
                <a:chOff x="6290865" y="1489315"/>
                <a:chExt cx="248514" cy="603900"/>
              </a:xfrm>
            </p:grpSpPr>
            <p:sp>
              <p:nvSpPr>
                <p:cNvPr id="5809" name="Google Shape;5809;p5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51"/>
              <p:cNvGrpSpPr/>
              <p:nvPr/>
            </p:nvGrpSpPr>
            <p:grpSpPr>
              <a:xfrm>
                <a:off x="6238903" y="1193063"/>
                <a:ext cx="284947" cy="333087"/>
                <a:chOff x="6238903" y="1193063"/>
                <a:chExt cx="284947" cy="333087"/>
              </a:xfrm>
            </p:grpSpPr>
            <p:sp>
              <p:nvSpPr>
                <p:cNvPr id="5812" name="Google Shape;5812;p5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3" name="Google Shape;5813;p5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14" name="Google Shape;5814;p51"/>
            <p:cNvGrpSpPr/>
            <p:nvPr/>
          </p:nvGrpSpPr>
          <p:grpSpPr>
            <a:xfrm>
              <a:off x="5900602" y="1193063"/>
              <a:ext cx="444345" cy="1021707"/>
              <a:chOff x="5900602" y="1193063"/>
              <a:chExt cx="444345" cy="1021707"/>
            </a:xfrm>
          </p:grpSpPr>
          <p:grpSp>
            <p:nvGrpSpPr>
              <p:cNvPr id="5815" name="Google Shape;5815;p51"/>
              <p:cNvGrpSpPr/>
              <p:nvPr/>
            </p:nvGrpSpPr>
            <p:grpSpPr>
              <a:xfrm>
                <a:off x="6046501" y="1367785"/>
                <a:ext cx="298446" cy="846986"/>
                <a:chOff x="6046501" y="1367785"/>
                <a:chExt cx="298446" cy="846986"/>
              </a:xfrm>
            </p:grpSpPr>
            <p:sp>
              <p:nvSpPr>
                <p:cNvPr id="5816" name="Google Shape;5816;p5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1"/>
              <p:cNvGrpSpPr/>
              <p:nvPr/>
            </p:nvGrpSpPr>
            <p:grpSpPr>
              <a:xfrm>
                <a:off x="5900602" y="1193063"/>
                <a:ext cx="284947" cy="182312"/>
                <a:chOff x="5900602" y="1193063"/>
                <a:chExt cx="284947" cy="182312"/>
              </a:xfrm>
            </p:grpSpPr>
            <p:sp>
              <p:nvSpPr>
                <p:cNvPr id="5819" name="Google Shape;5819;p5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20" name="Google Shape;5820;p5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21" name="Google Shape;5821;p51"/>
            <p:cNvGrpSpPr/>
            <p:nvPr/>
          </p:nvGrpSpPr>
          <p:grpSpPr>
            <a:xfrm>
              <a:off x="6738300" y="1193063"/>
              <a:ext cx="462153" cy="707634"/>
              <a:chOff x="6738300" y="1193063"/>
              <a:chExt cx="462153" cy="707634"/>
            </a:xfrm>
          </p:grpSpPr>
          <p:grpSp>
            <p:nvGrpSpPr>
              <p:cNvPr id="5822" name="Google Shape;5822;p51"/>
              <p:cNvGrpSpPr/>
              <p:nvPr/>
            </p:nvGrpSpPr>
            <p:grpSpPr>
              <a:xfrm>
                <a:off x="6915505" y="1193063"/>
                <a:ext cx="284947" cy="597387"/>
                <a:chOff x="6915505" y="1193063"/>
                <a:chExt cx="284947" cy="597387"/>
              </a:xfrm>
            </p:grpSpPr>
            <p:sp>
              <p:nvSpPr>
                <p:cNvPr id="5823" name="Google Shape;5823;p5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24" name="Google Shape;5824;p5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25" name="Google Shape;5825;p51"/>
              <p:cNvGrpSpPr/>
              <p:nvPr/>
            </p:nvGrpSpPr>
            <p:grpSpPr>
              <a:xfrm>
                <a:off x="6738300" y="1684725"/>
                <a:ext cx="230066" cy="215971"/>
                <a:chOff x="6738300" y="1684725"/>
                <a:chExt cx="230066" cy="215971"/>
              </a:xfrm>
            </p:grpSpPr>
            <p:sp>
              <p:nvSpPr>
                <p:cNvPr id="5826" name="Google Shape;5826;p5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31"/>
        <p:cNvGrpSpPr/>
        <p:nvPr/>
      </p:nvGrpSpPr>
      <p:grpSpPr>
        <a:xfrm>
          <a:off x="0" y="0"/>
          <a:ext cx="0" cy="0"/>
          <a:chOff x="0" y="0"/>
          <a:chExt cx="0" cy="0"/>
        </a:xfrm>
      </p:grpSpPr>
      <p:sp>
        <p:nvSpPr>
          <p:cNvPr id="5832" name="Google Shape;5832;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833" name="Google Shape;5833;p5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Flaticon’s extension</a:t>
            </a:r>
            <a:r>
              <a:rPr lang="es">
                <a:solidFill>
                  <a:srgbClr val="FFFFFF"/>
                </a:solidFill>
                <a:latin typeface="Arial"/>
                <a:ea typeface="Arial"/>
                <a:cs typeface="Arial"/>
                <a:sym typeface="Arial"/>
              </a:rPr>
              <a:t>, allowing you to customize and add even more icons.</a:t>
            </a:r>
            <a:r>
              <a:rPr lang="es">
                <a:solidFill>
                  <a:srgbClr val="435D74"/>
                </a:solidFill>
                <a:latin typeface="Arial"/>
                <a:ea typeface="Arial"/>
                <a:cs typeface="Arial"/>
                <a:sym typeface="Arial"/>
              </a:rPr>
              <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834" name="Google Shape;5834;p52"/>
          <p:cNvGrpSpPr/>
          <p:nvPr/>
        </p:nvGrpSpPr>
        <p:grpSpPr>
          <a:xfrm>
            <a:off x="829359" y="2307635"/>
            <a:ext cx="339235" cy="298186"/>
            <a:chOff x="898875" y="244725"/>
            <a:chExt cx="481800" cy="423500"/>
          </a:xfrm>
        </p:grpSpPr>
        <p:sp>
          <p:nvSpPr>
            <p:cNvPr id="5835" name="Google Shape;5835;p5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5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5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8" name="Google Shape;5838;p5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9" name="Google Shape;5839;p5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5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1" name="Google Shape;5841;p52"/>
          <p:cNvGrpSpPr/>
          <p:nvPr/>
        </p:nvGrpSpPr>
        <p:grpSpPr>
          <a:xfrm>
            <a:off x="1267741" y="2287103"/>
            <a:ext cx="298169" cy="339253"/>
            <a:chOff x="1529350" y="258825"/>
            <a:chExt cx="423475" cy="481825"/>
          </a:xfrm>
        </p:grpSpPr>
        <p:sp>
          <p:nvSpPr>
            <p:cNvPr id="5842" name="Google Shape;5842;p5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5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4" name="Google Shape;5844;p52"/>
          <p:cNvGrpSpPr/>
          <p:nvPr/>
        </p:nvGrpSpPr>
        <p:grpSpPr>
          <a:xfrm>
            <a:off x="1660716" y="2367273"/>
            <a:ext cx="340890" cy="178912"/>
            <a:chOff x="2084325" y="363300"/>
            <a:chExt cx="484150" cy="254100"/>
          </a:xfrm>
        </p:grpSpPr>
        <p:sp>
          <p:nvSpPr>
            <p:cNvPr id="5845" name="Google Shape;5845;p5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5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7" name="Google Shape;5847;p52"/>
          <p:cNvGrpSpPr/>
          <p:nvPr/>
        </p:nvGrpSpPr>
        <p:grpSpPr>
          <a:xfrm>
            <a:off x="2110011" y="2287102"/>
            <a:ext cx="298169" cy="339253"/>
            <a:chOff x="2707500" y="249400"/>
            <a:chExt cx="423475" cy="481825"/>
          </a:xfrm>
        </p:grpSpPr>
        <p:sp>
          <p:nvSpPr>
            <p:cNvPr id="5848" name="Google Shape;5848;p5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5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0" name="Google Shape;5850;p52"/>
          <p:cNvGrpSpPr/>
          <p:nvPr/>
        </p:nvGrpSpPr>
        <p:grpSpPr>
          <a:xfrm>
            <a:off x="2523626" y="2287428"/>
            <a:ext cx="305386" cy="338602"/>
            <a:chOff x="3300325" y="249875"/>
            <a:chExt cx="433725" cy="480900"/>
          </a:xfrm>
        </p:grpSpPr>
        <p:sp>
          <p:nvSpPr>
            <p:cNvPr id="5851" name="Google Shape;5851;p5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2" name="Google Shape;5852;p5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5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5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5" name="Google Shape;5855;p5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6" name="Google Shape;5856;p5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7" name="Google Shape;5857;p52"/>
          <p:cNvGrpSpPr/>
          <p:nvPr/>
        </p:nvGrpSpPr>
        <p:grpSpPr>
          <a:xfrm>
            <a:off x="2912712" y="2287349"/>
            <a:ext cx="352349" cy="338760"/>
            <a:chOff x="3854700" y="249750"/>
            <a:chExt cx="500425" cy="481125"/>
          </a:xfrm>
        </p:grpSpPr>
        <p:sp>
          <p:nvSpPr>
            <p:cNvPr id="5858" name="Google Shape;5858;p5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9" name="Google Shape;5859;p5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5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5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2" name="Google Shape;5862;p5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5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5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5" name="Google Shape;5865;p5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6" name="Google Shape;5866;p52"/>
          <p:cNvGrpSpPr/>
          <p:nvPr/>
        </p:nvGrpSpPr>
        <p:grpSpPr>
          <a:xfrm>
            <a:off x="3330701" y="2287349"/>
            <a:ext cx="352349" cy="338760"/>
            <a:chOff x="4447550" y="249750"/>
            <a:chExt cx="500425" cy="481125"/>
          </a:xfrm>
        </p:grpSpPr>
        <p:sp>
          <p:nvSpPr>
            <p:cNvPr id="5867" name="Google Shape;5867;p5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8" name="Google Shape;5868;p5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9" name="Google Shape;5869;p52"/>
          <p:cNvGrpSpPr/>
          <p:nvPr/>
        </p:nvGrpSpPr>
        <p:grpSpPr>
          <a:xfrm>
            <a:off x="3759902" y="2287102"/>
            <a:ext cx="339253" cy="339253"/>
            <a:chOff x="5049725" y="249400"/>
            <a:chExt cx="481825" cy="481825"/>
          </a:xfrm>
        </p:grpSpPr>
        <p:sp>
          <p:nvSpPr>
            <p:cNvPr id="5870" name="Google Shape;5870;p5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5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2" name="Google Shape;5872;p52"/>
          <p:cNvGrpSpPr/>
          <p:nvPr/>
        </p:nvGrpSpPr>
        <p:grpSpPr>
          <a:xfrm>
            <a:off x="4173843" y="2287102"/>
            <a:ext cx="339253" cy="339253"/>
            <a:chOff x="5660400" y="238125"/>
            <a:chExt cx="481825" cy="481825"/>
          </a:xfrm>
        </p:grpSpPr>
        <p:sp>
          <p:nvSpPr>
            <p:cNvPr id="5873" name="Google Shape;5873;p5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5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5" name="Google Shape;5875;p52"/>
          <p:cNvGrpSpPr/>
          <p:nvPr/>
        </p:nvGrpSpPr>
        <p:grpSpPr>
          <a:xfrm>
            <a:off x="4590529" y="2287102"/>
            <a:ext cx="339253" cy="339253"/>
            <a:chOff x="6235400" y="249400"/>
            <a:chExt cx="481825" cy="481825"/>
          </a:xfrm>
        </p:grpSpPr>
        <p:sp>
          <p:nvSpPr>
            <p:cNvPr id="5876" name="Google Shape;5876;p5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5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5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9" name="Google Shape;5879;p5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5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1" name="Google Shape;5881;p52"/>
          <p:cNvGrpSpPr/>
          <p:nvPr/>
        </p:nvGrpSpPr>
        <p:grpSpPr>
          <a:xfrm>
            <a:off x="828875" y="2731810"/>
            <a:ext cx="340204" cy="298116"/>
            <a:chOff x="899850" y="871450"/>
            <a:chExt cx="483175" cy="423400"/>
          </a:xfrm>
        </p:grpSpPr>
        <p:sp>
          <p:nvSpPr>
            <p:cNvPr id="5882" name="Google Shape;5882;p5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3" name="Google Shape;5883;p5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4" name="Google Shape;5884;p5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5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86" name="Google Shape;5886;p5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87" name="Google Shape;5887;p52"/>
          <p:cNvGrpSpPr/>
          <p:nvPr/>
        </p:nvGrpSpPr>
        <p:grpSpPr>
          <a:xfrm>
            <a:off x="1660875" y="2711232"/>
            <a:ext cx="340573" cy="339271"/>
            <a:chOff x="2085450" y="842250"/>
            <a:chExt cx="483700" cy="481850"/>
          </a:xfrm>
        </p:grpSpPr>
        <p:sp>
          <p:nvSpPr>
            <p:cNvPr id="5888" name="Google Shape;5888;p5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5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5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1" name="Google Shape;5891;p52"/>
          <p:cNvGrpSpPr/>
          <p:nvPr/>
        </p:nvGrpSpPr>
        <p:grpSpPr>
          <a:xfrm>
            <a:off x="2089443" y="2711241"/>
            <a:ext cx="339306" cy="339253"/>
            <a:chOff x="2685825" y="840375"/>
            <a:chExt cx="481900" cy="481825"/>
          </a:xfrm>
        </p:grpSpPr>
        <p:sp>
          <p:nvSpPr>
            <p:cNvPr id="5892" name="Google Shape;5892;p5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5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4" name="Google Shape;5894;p52"/>
          <p:cNvGrpSpPr/>
          <p:nvPr/>
        </p:nvGrpSpPr>
        <p:grpSpPr>
          <a:xfrm>
            <a:off x="2501104" y="2710924"/>
            <a:ext cx="350431" cy="339887"/>
            <a:chOff x="3270675" y="841800"/>
            <a:chExt cx="497700" cy="482725"/>
          </a:xfrm>
        </p:grpSpPr>
        <p:sp>
          <p:nvSpPr>
            <p:cNvPr id="5895" name="Google Shape;5895;p5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6" name="Google Shape;5896;p5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5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98" name="Google Shape;5898;p5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99" name="Google Shape;5899;p52"/>
          <p:cNvGrpSpPr/>
          <p:nvPr/>
        </p:nvGrpSpPr>
        <p:grpSpPr>
          <a:xfrm>
            <a:off x="3337249" y="2731783"/>
            <a:ext cx="339253" cy="298169"/>
            <a:chOff x="4467200" y="877100"/>
            <a:chExt cx="481825" cy="423475"/>
          </a:xfrm>
        </p:grpSpPr>
        <p:sp>
          <p:nvSpPr>
            <p:cNvPr id="5900" name="Google Shape;5900;p5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5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2" name="Google Shape;5902;p5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5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4" name="Google Shape;5904;p52"/>
          <p:cNvGrpSpPr/>
          <p:nvPr/>
        </p:nvGrpSpPr>
        <p:grpSpPr>
          <a:xfrm>
            <a:off x="3752140" y="2711232"/>
            <a:ext cx="354778" cy="339271"/>
            <a:chOff x="5045500" y="842250"/>
            <a:chExt cx="503875" cy="481850"/>
          </a:xfrm>
        </p:grpSpPr>
        <p:sp>
          <p:nvSpPr>
            <p:cNvPr id="5905" name="Google Shape;5905;p5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5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7" name="Google Shape;5907;p52"/>
          <p:cNvGrpSpPr/>
          <p:nvPr/>
        </p:nvGrpSpPr>
        <p:grpSpPr>
          <a:xfrm>
            <a:off x="4174987" y="2737451"/>
            <a:ext cx="336965" cy="286833"/>
            <a:chOff x="5645200" y="879425"/>
            <a:chExt cx="478575" cy="407375"/>
          </a:xfrm>
        </p:grpSpPr>
        <p:sp>
          <p:nvSpPr>
            <p:cNvPr id="5908" name="Google Shape;5908;p5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9" name="Google Shape;5909;p5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5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1" name="Google Shape;5911;p5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2" name="Google Shape;5912;p5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5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4" name="Google Shape;5914;p52"/>
          <p:cNvGrpSpPr/>
          <p:nvPr/>
        </p:nvGrpSpPr>
        <p:grpSpPr>
          <a:xfrm>
            <a:off x="4611062" y="2711241"/>
            <a:ext cx="298186" cy="339253"/>
            <a:chOff x="6264525" y="842250"/>
            <a:chExt cx="423500" cy="481825"/>
          </a:xfrm>
        </p:grpSpPr>
        <p:sp>
          <p:nvSpPr>
            <p:cNvPr id="5915" name="Google Shape;5915;p5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5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5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5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5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5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5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2" name="Google Shape;5922;p52"/>
          <p:cNvGrpSpPr/>
          <p:nvPr/>
        </p:nvGrpSpPr>
        <p:grpSpPr>
          <a:xfrm>
            <a:off x="829350" y="3125895"/>
            <a:ext cx="339253" cy="339253"/>
            <a:chOff x="900750" y="1436075"/>
            <a:chExt cx="481825" cy="481825"/>
          </a:xfrm>
        </p:grpSpPr>
        <p:sp>
          <p:nvSpPr>
            <p:cNvPr id="5923" name="Google Shape;5923;p5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4" name="Google Shape;5924;p5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5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5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7" name="Google Shape;5927;p52"/>
          <p:cNvGrpSpPr/>
          <p:nvPr/>
        </p:nvGrpSpPr>
        <p:grpSpPr>
          <a:xfrm>
            <a:off x="1247198" y="3186183"/>
            <a:ext cx="339253" cy="218676"/>
            <a:chOff x="1492675" y="1520750"/>
            <a:chExt cx="481825" cy="310575"/>
          </a:xfrm>
        </p:grpSpPr>
        <p:sp>
          <p:nvSpPr>
            <p:cNvPr id="5928" name="Google Shape;5928;p5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5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0" name="Google Shape;5930;p52"/>
          <p:cNvGrpSpPr/>
          <p:nvPr/>
        </p:nvGrpSpPr>
        <p:grpSpPr>
          <a:xfrm>
            <a:off x="1654995" y="3125877"/>
            <a:ext cx="352332" cy="339288"/>
            <a:chOff x="2071000" y="1435025"/>
            <a:chExt cx="500400" cy="481875"/>
          </a:xfrm>
        </p:grpSpPr>
        <p:sp>
          <p:nvSpPr>
            <p:cNvPr id="5931" name="Google Shape;5931;p5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5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5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4" name="Google Shape;5934;p52"/>
          <p:cNvGrpSpPr/>
          <p:nvPr/>
        </p:nvGrpSpPr>
        <p:grpSpPr>
          <a:xfrm>
            <a:off x="2083159" y="3146709"/>
            <a:ext cx="351874" cy="297623"/>
            <a:chOff x="2678350" y="1464650"/>
            <a:chExt cx="499750" cy="422700"/>
          </a:xfrm>
        </p:grpSpPr>
        <p:sp>
          <p:nvSpPr>
            <p:cNvPr id="5935" name="Google Shape;5935;p5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6" name="Google Shape;5936;p5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7" name="Google Shape;5937;p5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8" name="Google Shape;5938;p52"/>
          <p:cNvGrpSpPr/>
          <p:nvPr/>
        </p:nvGrpSpPr>
        <p:grpSpPr>
          <a:xfrm>
            <a:off x="2506692" y="3125895"/>
            <a:ext cx="339253" cy="339253"/>
            <a:chOff x="3271200" y="1435075"/>
            <a:chExt cx="481825" cy="481825"/>
          </a:xfrm>
        </p:grpSpPr>
        <p:sp>
          <p:nvSpPr>
            <p:cNvPr id="5939" name="Google Shape;5939;p5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0" name="Google Shape;5940;p5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1" name="Google Shape;5941;p52"/>
          <p:cNvGrpSpPr/>
          <p:nvPr/>
        </p:nvGrpSpPr>
        <p:grpSpPr>
          <a:xfrm>
            <a:off x="2917165" y="3125877"/>
            <a:ext cx="343442" cy="339288"/>
            <a:chOff x="3858100" y="1435075"/>
            <a:chExt cx="487775" cy="481875"/>
          </a:xfrm>
        </p:grpSpPr>
        <p:sp>
          <p:nvSpPr>
            <p:cNvPr id="5942" name="Google Shape;5942;p5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5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5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5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5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7" name="Google Shape;5947;p52"/>
          <p:cNvGrpSpPr/>
          <p:nvPr/>
        </p:nvGrpSpPr>
        <p:grpSpPr>
          <a:xfrm>
            <a:off x="3337249" y="3125895"/>
            <a:ext cx="339253" cy="339253"/>
            <a:chOff x="4456875" y="1435075"/>
            <a:chExt cx="481825" cy="481825"/>
          </a:xfrm>
        </p:grpSpPr>
        <p:sp>
          <p:nvSpPr>
            <p:cNvPr id="5948" name="Google Shape;5948;p5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5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5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5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5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5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4" name="Google Shape;5954;p5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5" name="Google Shape;5955;p5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5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5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8" name="Google Shape;5958;p5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5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5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1" name="Google Shape;5961;p5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5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5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5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5" name="Google Shape;5965;p5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6" name="Google Shape;5966;p5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7" name="Google Shape;5967;p52"/>
          <p:cNvGrpSpPr/>
          <p:nvPr/>
        </p:nvGrpSpPr>
        <p:grpSpPr>
          <a:xfrm>
            <a:off x="3758239" y="3125886"/>
            <a:ext cx="342580" cy="339271"/>
            <a:chOff x="5049725" y="1435050"/>
            <a:chExt cx="486550" cy="481850"/>
          </a:xfrm>
        </p:grpSpPr>
        <p:sp>
          <p:nvSpPr>
            <p:cNvPr id="5968" name="Google Shape;5968;p5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5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5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5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2" name="Google Shape;5972;p52"/>
          <p:cNvGrpSpPr/>
          <p:nvPr/>
        </p:nvGrpSpPr>
        <p:grpSpPr>
          <a:xfrm>
            <a:off x="4173790" y="3125895"/>
            <a:ext cx="339359" cy="339253"/>
            <a:chOff x="5642475" y="1435075"/>
            <a:chExt cx="481975" cy="481825"/>
          </a:xfrm>
        </p:grpSpPr>
        <p:sp>
          <p:nvSpPr>
            <p:cNvPr id="5973" name="Google Shape;5973;p5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4" name="Google Shape;5974;p5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5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6" name="Google Shape;5976;p52"/>
          <p:cNvGrpSpPr/>
          <p:nvPr/>
        </p:nvGrpSpPr>
        <p:grpSpPr>
          <a:xfrm>
            <a:off x="4588276" y="3125886"/>
            <a:ext cx="343759" cy="339271"/>
            <a:chOff x="6232000" y="1435050"/>
            <a:chExt cx="488225" cy="481850"/>
          </a:xfrm>
        </p:grpSpPr>
        <p:sp>
          <p:nvSpPr>
            <p:cNvPr id="5977" name="Google Shape;5977;p5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5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5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5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1" name="Google Shape;5981;p5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2" name="Google Shape;5982;p52"/>
          <p:cNvGrpSpPr/>
          <p:nvPr/>
        </p:nvGrpSpPr>
        <p:grpSpPr>
          <a:xfrm>
            <a:off x="849012" y="3539545"/>
            <a:ext cx="299929" cy="337792"/>
            <a:chOff x="924450" y="2028975"/>
            <a:chExt cx="425975" cy="479750"/>
          </a:xfrm>
        </p:grpSpPr>
        <p:sp>
          <p:nvSpPr>
            <p:cNvPr id="5983" name="Google Shape;5983;p5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5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5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6" name="Google Shape;5986;p52"/>
          <p:cNvGrpSpPr/>
          <p:nvPr/>
        </p:nvGrpSpPr>
        <p:grpSpPr>
          <a:xfrm>
            <a:off x="1661509" y="3559347"/>
            <a:ext cx="339306" cy="298186"/>
            <a:chOff x="2085450" y="2057100"/>
            <a:chExt cx="481900" cy="423500"/>
          </a:xfrm>
        </p:grpSpPr>
        <p:sp>
          <p:nvSpPr>
            <p:cNvPr id="5987" name="Google Shape;5987;p5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5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9" name="Google Shape;5989;p5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0" name="Google Shape;5990;p52"/>
          <p:cNvGrpSpPr/>
          <p:nvPr/>
        </p:nvGrpSpPr>
        <p:grpSpPr>
          <a:xfrm>
            <a:off x="2089442" y="3582592"/>
            <a:ext cx="339306" cy="251698"/>
            <a:chOff x="2678275" y="2090100"/>
            <a:chExt cx="481900" cy="357475"/>
          </a:xfrm>
        </p:grpSpPr>
        <p:sp>
          <p:nvSpPr>
            <p:cNvPr id="5991" name="Google Shape;5991;p5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5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5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4" name="Google Shape;5994;p5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5" name="Google Shape;5995;p5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6" name="Google Shape;5996;p52"/>
          <p:cNvGrpSpPr/>
          <p:nvPr/>
        </p:nvGrpSpPr>
        <p:grpSpPr>
          <a:xfrm>
            <a:off x="2566646" y="3594790"/>
            <a:ext cx="219345" cy="227301"/>
            <a:chOff x="3357325" y="2093500"/>
            <a:chExt cx="311525" cy="322825"/>
          </a:xfrm>
        </p:grpSpPr>
        <p:sp>
          <p:nvSpPr>
            <p:cNvPr id="5997" name="Google Shape;5997;p5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8" name="Google Shape;5998;p5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5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00" name="Google Shape;6000;p5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01" name="Google Shape;6001;p52"/>
          <p:cNvGrpSpPr/>
          <p:nvPr/>
        </p:nvGrpSpPr>
        <p:grpSpPr>
          <a:xfrm>
            <a:off x="3360836" y="3538814"/>
            <a:ext cx="292078" cy="339253"/>
            <a:chOff x="4492800" y="2027925"/>
            <a:chExt cx="414825" cy="481825"/>
          </a:xfrm>
        </p:grpSpPr>
        <p:sp>
          <p:nvSpPr>
            <p:cNvPr id="6002" name="Google Shape;6002;p5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5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4" name="Google Shape;6004;p52"/>
          <p:cNvGrpSpPr/>
          <p:nvPr/>
        </p:nvGrpSpPr>
        <p:grpSpPr>
          <a:xfrm>
            <a:off x="3759928" y="3538805"/>
            <a:ext cx="339200" cy="339271"/>
            <a:chOff x="5049725" y="2027900"/>
            <a:chExt cx="481750" cy="481850"/>
          </a:xfrm>
        </p:grpSpPr>
        <p:sp>
          <p:nvSpPr>
            <p:cNvPr id="6005" name="Google Shape;6005;p5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6" name="Google Shape;6006;p5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5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8" name="Google Shape;6008;p5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9" name="Google Shape;6009;p5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5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5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5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3" name="Google Shape;6013;p52"/>
          <p:cNvGrpSpPr/>
          <p:nvPr/>
        </p:nvGrpSpPr>
        <p:grpSpPr>
          <a:xfrm>
            <a:off x="4233524" y="3538893"/>
            <a:ext cx="219890" cy="339095"/>
            <a:chOff x="5726350" y="2028150"/>
            <a:chExt cx="312300" cy="481600"/>
          </a:xfrm>
        </p:grpSpPr>
        <p:sp>
          <p:nvSpPr>
            <p:cNvPr id="6014" name="Google Shape;6014;p5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5" name="Google Shape;6015;p5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5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7" name="Google Shape;6017;p52"/>
          <p:cNvGrpSpPr/>
          <p:nvPr/>
        </p:nvGrpSpPr>
        <p:grpSpPr>
          <a:xfrm>
            <a:off x="4593715" y="3542000"/>
            <a:ext cx="332881" cy="332881"/>
            <a:chOff x="6239925" y="2032450"/>
            <a:chExt cx="472775" cy="472775"/>
          </a:xfrm>
        </p:grpSpPr>
        <p:sp>
          <p:nvSpPr>
            <p:cNvPr id="6018" name="Google Shape;6018;p5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5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0" name="Google Shape;6020;p52"/>
          <p:cNvGrpSpPr/>
          <p:nvPr/>
        </p:nvGrpSpPr>
        <p:grpSpPr>
          <a:xfrm>
            <a:off x="5042807" y="2364092"/>
            <a:ext cx="334641" cy="185425"/>
            <a:chOff x="903075" y="2730000"/>
            <a:chExt cx="475275" cy="263350"/>
          </a:xfrm>
        </p:grpSpPr>
        <p:sp>
          <p:nvSpPr>
            <p:cNvPr id="6021" name="Google Shape;6021;p5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5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5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4" name="Google Shape;6024;p52"/>
          <p:cNvGrpSpPr/>
          <p:nvPr/>
        </p:nvGrpSpPr>
        <p:grpSpPr>
          <a:xfrm>
            <a:off x="1247198" y="3538814"/>
            <a:ext cx="339253" cy="339253"/>
            <a:chOff x="1492675" y="2027925"/>
            <a:chExt cx="481825" cy="481825"/>
          </a:xfrm>
        </p:grpSpPr>
        <p:sp>
          <p:nvSpPr>
            <p:cNvPr id="6025" name="Google Shape;6025;p5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5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5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5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5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0" name="Google Shape;6030;p52"/>
          <p:cNvGrpSpPr/>
          <p:nvPr/>
        </p:nvGrpSpPr>
        <p:grpSpPr>
          <a:xfrm>
            <a:off x="5473575" y="2287178"/>
            <a:ext cx="339253" cy="339253"/>
            <a:chOff x="1492675" y="2620775"/>
            <a:chExt cx="481825" cy="481825"/>
          </a:xfrm>
        </p:grpSpPr>
        <p:sp>
          <p:nvSpPr>
            <p:cNvPr id="6031" name="Google Shape;6031;p5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5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33" name="Google Shape;6033;p5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34" name="Google Shape;6034;p52"/>
          <p:cNvGrpSpPr/>
          <p:nvPr/>
        </p:nvGrpSpPr>
        <p:grpSpPr>
          <a:xfrm>
            <a:off x="6297328" y="2303161"/>
            <a:ext cx="333585" cy="307287"/>
            <a:chOff x="2682350" y="2643425"/>
            <a:chExt cx="473775" cy="436425"/>
          </a:xfrm>
        </p:grpSpPr>
        <p:sp>
          <p:nvSpPr>
            <p:cNvPr id="6035" name="Google Shape;6035;p5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5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5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5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9" name="Google Shape;6039;p5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0" name="Google Shape;6040;p5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5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2" name="Google Shape;6042;p52"/>
          <p:cNvGrpSpPr/>
          <p:nvPr/>
        </p:nvGrpSpPr>
        <p:grpSpPr>
          <a:xfrm>
            <a:off x="6762818" y="2287178"/>
            <a:ext cx="238531" cy="339253"/>
            <a:chOff x="3342725" y="2620775"/>
            <a:chExt cx="338775" cy="481825"/>
          </a:xfrm>
        </p:grpSpPr>
        <p:sp>
          <p:nvSpPr>
            <p:cNvPr id="6043" name="Google Shape;6043;p5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5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5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6" name="Google Shape;6046;p52"/>
          <p:cNvGrpSpPr/>
          <p:nvPr/>
        </p:nvGrpSpPr>
        <p:grpSpPr>
          <a:xfrm>
            <a:off x="7156568" y="2287178"/>
            <a:ext cx="278296" cy="339253"/>
            <a:chOff x="3907325" y="2620775"/>
            <a:chExt cx="395250" cy="481825"/>
          </a:xfrm>
        </p:grpSpPr>
        <p:sp>
          <p:nvSpPr>
            <p:cNvPr id="6047" name="Google Shape;6047;p5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5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9" name="Google Shape;6049;p5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0" name="Google Shape;6050;p5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1" name="Google Shape;6051;p52"/>
          <p:cNvGrpSpPr/>
          <p:nvPr/>
        </p:nvGrpSpPr>
        <p:grpSpPr>
          <a:xfrm>
            <a:off x="7549755" y="2297783"/>
            <a:ext cx="339253" cy="318042"/>
            <a:chOff x="4456875" y="2635825"/>
            <a:chExt cx="481825" cy="451700"/>
          </a:xfrm>
        </p:grpSpPr>
        <p:sp>
          <p:nvSpPr>
            <p:cNvPr id="6052" name="Google Shape;6052;p5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3" name="Google Shape;6053;p5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4" name="Google Shape;6054;p5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5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5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7" name="Google Shape;6057;p5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8" name="Google Shape;6058;p52"/>
          <p:cNvGrpSpPr/>
          <p:nvPr/>
        </p:nvGrpSpPr>
        <p:grpSpPr>
          <a:xfrm>
            <a:off x="7974679" y="2297783"/>
            <a:ext cx="339253" cy="318042"/>
            <a:chOff x="5049725" y="2635825"/>
            <a:chExt cx="481825" cy="451700"/>
          </a:xfrm>
        </p:grpSpPr>
        <p:sp>
          <p:nvSpPr>
            <p:cNvPr id="6059" name="Google Shape;6059;p5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5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5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2" name="Google Shape;6062;p52"/>
          <p:cNvGrpSpPr/>
          <p:nvPr/>
        </p:nvGrpSpPr>
        <p:grpSpPr>
          <a:xfrm>
            <a:off x="2375386" y="3952243"/>
            <a:ext cx="338566" cy="338373"/>
            <a:chOff x="5643000" y="2621375"/>
            <a:chExt cx="480850" cy="480575"/>
          </a:xfrm>
        </p:grpSpPr>
        <p:sp>
          <p:nvSpPr>
            <p:cNvPr id="6063" name="Google Shape;6063;p5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4" name="Google Shape;6064;p5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5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5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7" name="Google Shape;6067;p5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8" name="Google Shape;6068;p5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9" name="Google Shape;6069;p5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0" name="Google Shape;6070;p52"/>
          <p:cNvGrpSpPr/>
          <p:nvPr/>
        </p:nvGrpSpPr>
        <p:grpSpPr>
          <a:xfrm>
            <a:off x="4192782" y="3951803"/>
            <a:ext cx="339359" cy="339253"/>
            <a:chOff x="6235250" y="2620775"/>
            <a:chExt cx="481975" cy="481825"/>
          </a:xfrm>
        </p:grpSpPr>
        <p:sp>
          <p:nvSpPr>
            <p:cNvPr id="6071" name="Google Shape;6071;p5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2" name="Google Shape;6072;p5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5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5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5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76" name="Google Shape;6076;p5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77" name="Google Shape;6077;p52"/>
          <p:cNvGrpSpPr/>
          <p:nvPr/>
        </p:nvGrpSpPr>
        <p:grpSpPr>
          <a:xfrm>
            <a:off x="5472652" y="2711317"/>
            <a:ext cx="341101" cy="339253"/>
            <a:chOff x="1535000" y="3223325"/>
            <a:chExt cx="484450" cy="481825"/>
          </a:xfrm>
        </p:grpSpPr>
        <p:sp>
          <p:nvSpPr>
            <p:cNvPr id="6078" name="Google Shape;6078;p5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5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0" name="Google Shape;6080;p5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1" name="Google Shape;6081;p52"/>
          <p:cNvGrpSpPr/>
          <p:nvPr/>
        </p:nvGrpSpPr>
        <p:grpSpPr>
          <a:xfrm>
            <a:off x="5880219" y="2746618"/>
            <a:ext cx="339253" cy="268649"/>
            <a:chOff x="2085525" y="3263750"/>
            <a:chExt cx="481825" cy="381550"/>
          </a:xfrm>
        </p:grpSpPr>
        <p:sp>
          <p:nvSpPr>
            <p:cNvPr id="6082" name="Google Shape;6082;p5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5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84" name="Google Shape;6084;p5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85" name="Google Shape;6085;p52"/>
          <p:cNvGrpSpPr/>
          <p:nvPr/>
        </p:nvGrpSpPr>
        <p:grpSpPr>
          <a:xfrm>
            <a:off x="6711982" y="2711308"/>
            <a:ext cx="340204" cy="339271"/>
            <a:chOff x="3270450" y="3213625"/>
            <a:chExt cx="483175" cy="481850"/>
          </a:xfrm>
        </p:grpSpPr>
        <p:sp>
          <p:nvSpPr>
            <p:cNvPr id="6086" name="Google Shape;6086;p5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7" name="Google Shape;6087;p5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8" name="Google Shape;6088;p52"/>
          <p:cNvGrpSpPr/>
          <p:nvPr/>
        </p:nvGrpSpPr>
        <p:grpSpPr>
          <a:xfrm>
            <a:off x="7211250" y="2711317"/>
            <a:ext cx="168931" cy="339253"/>
            <a:chOff x="3984950" y="3213600"/>
            <a:chExt cx="239925" cy="481825"/>
          </a:xfrm>
        </p:grpSpPr>
        <p:sp>
          <p:nvSpPr>
            <p:cNvPr id="6089" name="Google Shape;6089;p5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5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91" name="Google Shape;6091;p5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2" name="Google Shape;6092;p5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93" name="Google Shape;6093;p52"/>
          <p:cNvGrpSpPr/>
          <p:nvPr/>
        </p:nvGrpSpPr>
        <p:grpSpPr>
          <a:xfrm>
            <a:off x="1874281" y="3981487"/>
            <a:ext cx="355218" cy="279880"/>
            <a:chOff x="5629975" y="3255775"/>
            <a:chExt cx="504500" cy="397500"/>
          </a:xfrm>
        </p:grpSpPr>
        <p:sp>
          <p:nvSpPr>
            <p:cNvPr id="6094" name="Google Shape;6094;p5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5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5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7" name="Google Shape;6097;p5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8" name="Google Shape;6098;p5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9" name="Google Shape;6099;p52"/>
          <p:cNvGrpSpPr/>
          <p:nvPr/>
        </p:nvGrpSpPr>
        <p:grpSpPr>
          <a:xfrm>
            <a:off x="3755839" y="3981593"/>
            <a:ext cx="340256" cy="279669"/>
            <a:chOff x="6234950" y="3255925"/>
            <a:chExt cx="483250" cy="397200"/>
          </a:xfrm>
        </p:grpSpPr>
        <p:sp>
          <p:nvSpPr>
            <p:cNvPr id="6100" name="Google Shape;6100;p5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1" name="Google Shape;6101;p5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2" name="Google Shape;6102;p5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5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5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5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6" name="Google Shape;6106;p52"/>
          <p:cNvGrpSpPr/>
          <p:nvPr/>
        </p:nvGrpSpPr>
        <p:grpSpPr>
          <a:xfrm>
            <a:off x="5051107" y="3125970"/>
            <a:ext cx="318042" cy="339253"/>
            <a:chOff x="914900" y="3806450"/>
            <a:chExt cx="451700" cy="481825"/>
          </a:xfrm>
        </p:grpSpPr>
        <p:sp>
          <p:nvSpPr>
            <p:cNvPr id="6107" name="Google Shape;6107;p5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5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9" name="Google Shape;6109;p5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0" name="Google Shape;6110;p5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5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2" name="Google Shape;6112;p52"/>
          <p:cNvGrpSpPr/>
          <p:nvPr/>
        </p:nvGrpSpPr>
        <p:grpSpPr>
          <a:xfrm>
            <a:off x="5470028" y="3125785"/>
            <a:ext cx="346347" cy="339623"/>
            <a:chOff x="1490050" y="3805975"/>
            <a:chExt cx="491900" cy="482350"/>
          </a:xfrm>
        </p:grpSpPr>
        <p:sp>
          <p:nvSpPr>
            <p:cNvPr id="6113" name="Google Shape;6113;p5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4" name="Google Shape;6114;p5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5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5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7" name="Google Shape;6117;p52"/>
          <p:cNvGrpSpPr/>
          <p:nvPr/>
        </p:nvGrpSpPr>
        <p:grpSpPr>
          <a:xfrm>
            <a:off x="5893896" y="3125970"/>
            <a:ext cx="311899" cy="339253"/>
            <a:chOff x="2104275" y="3806450"/>
            <a:chExt cx="442975" cy="481825"/>
          </a:xfrm>
        </p:grpSpPr>
        <p:sp>
          <p:nvSpPr>
            <p:cNvPr id="6118" name="Google Shape;6118;p5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9" name="Google Shape;6119;p5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0" name="Google Shape;6120;p52"/>
          <p:cNvGrpSpPr/>
          <p:nvPr/>
        </p:nvGrpSpPr>
        <p:grpSpPr>
          <a:xfrm>
            <a:off x="6317413" y="3125970"/>
            <a:ext cx="293416" cy="339253"/>
            <a:chOff x="2710875" y="3806450"/>
            <a:chExt cx="416725" cy="481825"/>
          </a:xfrm>
        </p:grpSpPr>
        <p:sp>
          <p:nvSpPr>
            <p:cNvPr id="6121" name="Google Shape;6121;p5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5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3" name="Google Shape;6123;p52"/>
          <p:cNvGrpSpPr/>
          <p:nvPr/>
        </p:nvGrpSpPr>
        <p:grpSpPr>
          <a:xfrm>
            <a:off x="6712457" y="3166412"/>
            <a:ext cx="339253" cy="258369"/>
            <a:chOff x="3271200" y="3863875"/>
            <a:chExt cx="481825" cy="366950"/>
          </a:xfrm>
        </p:grpSpPr>
        <p:sp>
          <p:nvSpPr>
            <p:cNvPr id="6124" name="Google Shape;6124;p5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5" name="Google Shape;6125;p5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6" name="Google Shape;6126;p52"/>
          <p:cNvGrpSpPr/>
          <p:nvPr/>
        </p:nvGrpSpPr>
        <p:grpSpPr>
          <a:xfrm>
            <a:off x="7147952" y="3126199"/>
            <a:ext cx="295528" cy="338795"/>
            <a:chOff x="3895050" y="3806775"/>
            <a:chExt cx="419725" cy="481175"/>
          </a:xfrm>
        </p:grpSpPr>
        <p:sp>
          <p:nvSpPr>
            <p:cNvPr id="6127" name="Google Shape;6127;p5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5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9" name="Google Shape;6129;p52"/>
          <p:cNvGrpSpPr/>
          <p:nvPr/>
        </p:nvGrpSpPr>
        <p:grpSpPr>
          <a:xfrm>
            <a:off x="7551234" y="3125979"/>
            <a:ext cx="336296" cy="339235"/>
            <a:chOff x="4464775" y="3806475"/>
            <a:chExt cx="477625" cy="481800"/>
          </a:xfrm>
        </p:grpSpPr>
        <p:sp>
          <p:nvSpPr>
            <p:cNvPr id="6130" name="Google Shape;6130;p5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5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5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5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5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5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6" name="Google Shape;6136;p52"/>
          <p:cNvGrpSpPr/>
          <p:nvPr/>
        </p:nvGrpSpPr>
        <p:grpSpPr>
          <a:xfrm>
            <a:off x="7974679" y="3125970"/>
            <a:ext cx="339253" cy="339253"/>
            <a:chOff x="5049725" y="3806450"/>
            <a:chExt cx="481825" cy="481825"/>
          </a:xfrm>
        </p:grpSpPr>
        <p:sp>
          <p:nvSpPr>
            <p:cNvPr id="6137" name="Google Shape;6137;p5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8" name="Google Shape;6138;p5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5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0" name="Google Shape;6140;p52"/>
          <p:cNvGrpSpPr/>
          <p:nvPr/>
        </p:nvGrpSpPr>
        <p:grpSpPr>
          <a:xfrm>
            <a:off x="1461983" y="3951798"/>
            <a:ext cx="339253" cy="339253"/>
            <a:chOff x="5651375" y="3806450"/>
            <a:chExt cx="481825" cy="481825"/>
          </a:xfrm>
        </p:grpSpPr>
        <p:sp>
          <p:nvSpPr>
            <p:cNvPr id="6141" name="Google Shape;6141;p5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5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3" name="Google Shape;6143;p5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4" name="Google Shape;6144;p5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5" name="Google Shape;6145;p52"/>
          <p:cNvGrpSpPr/>
          <p:nvPr/>
        </p:nvGrpSpPr>
        <p:grpSpPr>
          <a:xfrm>
            <a:off x="3360663" y="3953787"/>
            <a:ext cx="298503" cy="335275"/>
            <a:chOff x="6264300" y="3809300"/>
            <a:chExt cx="423950" cy="476175"/>
          </a:xfrm>
        </p:grpSpPr>
        <p:sp>
          <p:nvSpPr>
            <p:cNvPr id="6146" name="Google Shape;6146;p5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5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8" name="Google Shape;6148;p5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9" name="Google Shape;6149;p52"/>
          <p:cNvGrpSpPr/>
          <p:nvPr/>
        </p:nvGrpSpPr>
        <p:grpSpPr>
          <a:xfrm>
            <a:off x="5039841" y="3538881"/>
            <a:ext cx="340573" cy="339271"/>
            <a:chOff x="898875" y="4399275"/>
            <a:chExt cx="483700" cy="481850"/>
          </a:xfrm>
        </p:grpSpPr>
        <p:sp>
          <p:nvSpPr>
            <p:cNvPr id="6150" name="Google Shape;6150;p5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1" name="Google Shape;6151;p5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2" name="Google Shape;6152;p5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3" name="Google Shape;6153;p5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5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5" name="Google Shape;6155;p5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6" name="Google Shape;6156;p5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5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8" name="Google Shape;6158;p52"/>
          <p:cNvGrpSpPr/>
          <p:nvPr/>
        </p:nvGrpSpPr>
        <p:grpSpPr>
          <a:xfrm>
            <a:off x="5473575" y="3554133"/>
            <a:ext cx="339253" cy="308765"/>
            <a:chOff x="1492675" y="4420975"/>
            <a:chExt cx="481825" cy="438525"/>
          </a:xfrm>
        </p:grpSpPr>
        <p:sp>
          <p:nvSpPr>
            <p:cNvPr id="6159" name="Google Shape;6159;p5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0" name="Google Shape;6160;p5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1" name="Google Shape;6161;p5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5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5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4" name="Google Shape;6164;p52"/>
          <p:cNvGrpSpPr/>
          <p:nvPr/>
        </p:nvGrpSpPr>
        <p:grpSpPr>
          <a:xfrm>
            <a:off x="5878556" y="3539558"/>
            <a:ext cx="342580" cy="337915"/>
            <a:chOff x="2084100" y="4400250"/>
            <a:chExt cx="486550" cy="479925"/>
          </a:xfrm>
        </p:grpSpPr>
        <p:sp>
          <p:nvSpPr>
            <p:cNvPr id="6165" name="Google Shape;6165;p5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6" name="Google Shape;6166;p5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7" name="Google Shape;6167;p5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5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5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5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1" name="Google Shape;6171;p52"/>
          <p:cNvGrpSpPr/>
          <p:nvPr/>
        </p:nvGrpSpPr>
        <p:grpSpPr>
          <a:xfrm>
            <a:off x="6315036" y="3538907"/>
            <a:ext cx="298169" cy="339218"/>
            <a:chOff x="2707950" y="4399325"/>
            <a:chExt cx="423475" cy="481775"/>
          </a:xfrm>
        </p:grpSpPr>
        <p:sp>
          <p:nvSpPr>
            <p:cNvPr id="6172" name="Google Shape;6172;p5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3" name="Google Shape;6173;p5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4" name="Google Shape;6174;p5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5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5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5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5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9" name="Google Shape;6179;p5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0" name="Google Shape;6180;p5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5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5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5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52"/>
          <p:cNvGrpSpPr/>
          <p:nvPr/>
        </p:nvGrpSpPr>
        <p:grpSpPr>
          <a:xfrm>
            <a:off x="6744555" y="3538881"/>
            <a:ext cx="275057" cy="339271"/>
            <a:chOff x="3330525" y="4399275"/>
            <a:chExt cx="390650" cy="481850"/>
          </a:xfrm>
        </p:grpSpPr>
        <p:sp>
          <p:nvSpPr>
            <p:cNvPr id="6185" name="Google Shape;6185;p5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5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7" name="Google Shape;6187;p5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8" name="Google Shape;6188;p5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5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0" name="Google Shape;6190;p5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1" name="Google Shape;6191;p5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2" name="Google Shape;6192;p52"/>
          <p:cNvGrpSpPr/>
          <p:nvPr/>
        </p:nvGrpSpPr>
        <p:grpSpPr>
          <a:xfrm>
            <a:off x="7169084" y="3538890"/>
            <a:ext cx="253265" cy="339253"/>
            <a:chOff x="3938800" y="4399275"/>
            <a:chExt cx="359700" cy="481825"/>
          </a:xfrm>
        </p:grpSpPr>
        <p:sp>
          <p:nvSpPr>
            <p:cNvPr id="6193" name="Google Shape;6193;p5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4" name="Google Shape;6194;p5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5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6" name="Google Shape;6196;p5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7" name="Google Shape;6197;p5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8" name="Google Shape;6198;p52"/>
          <p:cNvGrpSpPr/>
          <p:nvPr/>
        </p:nvGrpSpPr>
        <p:grpSpPr>
          <a:xfrm>
            <a:off x="7639862" y="3538890"/>
            <a:ext cx="159039" cy="339253"/>
            <a:chOff x="4584850" y="4399275"/>
            <a:chExt cx="225875" cy="481825"/>
          </a:xfrm>
        </p:grpSpPr>
        <p:sp>
          <p:nvSpPr>
            <p:cNvPr id="6199" name="Google Shape;6199;p5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5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01" name="Google Shape;6201;p5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02" name="Google Shape;6202;p52"/>
          <p:cNvGrpSpPr/>
          <p:nvPr/>
        </p:nvGrpSpPr>
        <p:grpSpPr>
          <a:xfrm>
            <a:off x="1049680" y="3951795"/>
            <a:ext cx="339253" cy="339253"/>
            <a:chOff x="5642550" y="4399275"/>
            <a:chExt cx="481825" cy="481825"/>
          </a:xfrm>
        </p:grpSpPr>
        <p:sp>
          <p:nvSpPr>
            <p:cNvPr id="6203" name="Google Shape;6203;p5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4" name="Google Shape;6204;p5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5" name="Google Shape;6205;p52"/>
          <p:cNvGrpSpPr/>
          <p:nvPr/>
        </p:nvGrpSpPr>
        <p:grpSpPr>
          <a:xfrm>
            <a:off x="2859815" y="3963703"/>
            <a:ext cx="363316" cy="315437"/>
            <a:chOff x="6218300" y="4416175"/>
            <a:chExt cx="516000" cy="448000"/>
          </a:xfrm>
        </p:grpSpPr>
        <p:sp>
          <p:nvSpPr>
            <p:cNvPr id="6206" name="Google Shape;6206;p5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7" name="Google Shape;6207;p5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8" name="Google Shape;6208;p5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9" name="Google Shape;6209;p52"/>
          <p:cNvGrpSpPr/>
          <p:nvPr/>
        </p:nvGrpSpPr>
        <p:grpSpPr>
          <a:xfrm>
            <a:off x="5918879" y="3951792"/>
            <a:ext cx="339253" cy="339253"/>
            <a:chOff x="899850" y="4992125"/>
            <a:chExt cx="481825" cy="481825"/>
          </a:xfrm>
        </p:grpSpPr>
        <p:sp>
          <p:nvSpPr>
            <p:cNvPr id="6210" name="Google Shape;6210;p5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5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2" name="Google Shape;6212;p5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3" name="Google Shape;6213;p52"/>
          <p:cNvGrpSpPr/>
          <p:nvPr/>
        </p:nvGrpSpPr>
        <p:grpSpPr>
          <a:xfrm>
            <a:off x="5461708" y="3951792"/>
            <a:ext cx="339253" cy="339253"/>
            <a:chOff x="1492675" y="4992125"/>
            <a:chExt cx="481825" cy="481825"/>
          </a:xfrm>
        </p:grpSpPr>
        <p:sp>
          <p:nvSpPr>
            <p:cNvPr id="6214" name="Google Shape;6214;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6" name="Google Shape;6216;p52"/>
          <p:cNvGrpSpPr/>
          <p:nvPr/>
        </p:nvGrpSpPr>
        <p:grpSpPr>
          <a:xfrm>
            <a:off x="5004462" y="3951792"/>
            <a:ext cx="339253" cy="339253"/>
            <a:chOff x="2085525" y="4992125"/>
            <a:chExt cx="481825" cy="481825"/>
          </a:xfrm>
        </p:grpSpPr>
        <p:sp>
          <p:nvSpPr>
            <p:cNvPr id="6217" name="Google Shape;6217;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9" name="Google Shape;6219;p52"/>
          <p:cNvGrpSpPr/>
          <p:nvPr/>
        </p:nvGrpSpPr>
        <p:grpSpPr>
          <a:xfrm>
            <a:off x="6833221" y="3951792"/>
            <a:ext cx="339253" cy="339253"/>
            <a:chOff x="2678350" y="4992125"/>
            <a:chExt cx="481825" cy="481825"/>
          </a:xfrm>
        </p:grpSpPr>
        <p:sp>
          <p:nvSpPr>
            <p:cNvPr id="6220" name="Google Shape;6220;p5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5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5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3" name="Google Shape;6223;p52"/>
          <p:cNvGrpSpPr/>
          <p:nvPr/>
        </p:nvGrpSpPr>
        <p:grpSpPr>
          <a:xfrm>
            <a:off x="4628816" y="3951792"/>
            <a:ext cx="339253" cy="339253"/>
            <a:chOff x="3271200" y="4992125"/>
            <a:chExt cx="481825" cy="481825"/>
          </a:xfrm>
        </p:grpSpPr>
        <p:sp>
          <p:nvSpPr>
            <p:cNvPr id="6224" name="Google Shape;6224;p5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5" name="Google Shape;6225;p5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6" name="Google Shape;6226;p5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7" name="Google Shape;6227;p52"/>
          <p:cNvGrpSpPr/>
          <p:nvPr/>
        </p:nvGrpSpPr>
        <p:grpSpPr>
          <a:xfrm>
            <a:off x="7290263" y="3952822"/>
            <a:ext cx="339411" cy="337193"/>
            <a:chOff x="3863900" y="4993625"/>
            <a:chExt cx="482050" cy="478900"/>
          </a:xfrm>
        </p:grpSpPr>
        <p:sp>
          <p:nvSpPr>
            <p:cNvPr id="6228" name="Google Shape;6228;p5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5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5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1" name="Google Shape;6231;p5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2" name="Google Shape;6232;p52"/>
          <p:cNvGrpSpPr/>
          <p:nvPr/>
        </p:nvGrpSpPr>
        <p:grpSpPr>
          <a:xfrm>
            <a:off x="7747437" y="3952822"/>
            <a:ext cx="339411" cy="337193"/>
            <a:chOff x="4456725" y="4993625"/>
            <a:chExt cx="482050" cy="478900"/>
          </a:xfrm>
        </p:grpSpPr>
        <p:sp>
          <p:nvSpPr>
            <p:cNvPr id="6233" name="Google Shape;6233;p5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5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5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5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7" name="Google Shape;6237;p52"/>
          <p:cNvGrpSpPr/>
          <p:nvPr/>
        </p:nvGrpSpPr>
        <p:grpSpPr>
          <a:xfrm>
            <a:off x="6376030" y="3952813"/>
            <a:ext cx="339411" cy="337211"/>
            <a:chOff x="5049575" y="4993600"/>
            <a:chExt cx="482050" cy="478925"/>
          </a:xfrm>
        </p:grpSpPr>
        <p:sp>
          <p:nvSpPr>
            <p:cNvPr id="6238" name="Google Shape;6238;p5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9" name="Google Shape;6239;p5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5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5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45"/>
        <p:cNvGrpSpPr/>
        <p:nvPr/>
      </p:nvGrpSpPr>
      <p:grpSpPr>
        <a:xfrm>
          <a:off x="0" y="0"/>
          <a:ext cx="0" cy="0"/>
          <a:chOff x="0" y="0"/>
          <a:chExt cx="0" cy="0"/>
        </a:xfrm>
      </p:grpSpPr>
      <p:sp>
        <p:nvSpPr>
          <p:cNvPr id="6246" name="Google Shape;6246;p5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247" name="Google Shape;6247;p5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248" name="Google Shape;6248;p53"/>
          <p:cNvGrpSpPr/>
          <p:nvPr/>
        </p:nvGrpSpPr>
        <p:grpSpPr>
          <a:xfrm>
            <a:off x="876361" y="1533504"/>
            <a:ext cx="322099" cy="370529"/>
            <a:chOff x="-42971725" y="3217825"/>
            <a:chExt cx="275675" cy="317125"/>
          </a:xfrm>
        </p:grpSpPr>
        <p:sp>
          <p:nvSpPr>
            <p:cNvPr id="6249" name="Google Shape;6249;p5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53"/>
          <p:cNvGrpSpPr/>
          <p:nvPr/>
        </p:nvGrpSpPr>
        <p:grpSpPr>
          <a:xfrm>
            <a:off x="848276" y="2002160"/>
            <a:ext cx="378270" cy="337551"/>
            <a:chOff x="-42996150" y="3612600"/>
            <a:chExt cx="323750" cy="288900"/>
          </a:xfrm>
        </p:grpSpPr>
        <p:sp>
          <p:nvSpPr>
            <p:cNvPr id="6253" name="Google Shape;6253;p5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53"/>
          <p:cNvGrpSpPr/>
          <p:nvPr/>
        </p:nvGrpSpPr>
        <p:grpSpPr>
          <a:xfrm>
            <a:off x="851036" y="2411530"/>
            <a:ext cx="372749" cy="370909"/>
            <a:chOff x="-42994575" y="3950300"/>
            <a:chExt cx="319025" cy="317450"/>
          </a:xfrm>
        </p:grpSpPr>
        <p:sp>
          <p:nvSpPr>
            <p:cNvPr id="6257" name="Google Shape;6257;p5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53"/>
          <p:cNvGrpSpPr/>
          <p:nvPr/>
        </p:nvGrpSpPr>
        <p:grpSpPr>
          <a:xfrm>
            <a:off x="3004431" y="1558362"/>
            <a:ext cx="371785" cy="370879"/>
            <a:chOff x="-41111350" y="3239100"/>
            <a:chExt cx="318200" cy="317425"/>
          </a:xfrm>
        </p:grpSpPr>
        <p:sp>
          <p:nvSpPr>
            <p:cNvPr id="6261" name="Google Shape;6261;p5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53"/>
          <p:cNvGrpSpPr/>
          <p:nvPr/>
        </p:nvGrpSpPr>
        <p:grpSpPr>
          <a:xfrm>
            <a:off x="3000751" y="1993894"/>
            <a:ext cx="379146" cy="370967"/>
            <a:chOff x="-41117650" y="3605525"/>
            <a:chExt cx="324500" cy="317500"/>
          </a:xfrm>
        </p:grpSpPr>
        <p:sp>
          <p:nvSpPr>
            <p:cNvPr id="6266" name="Google Shape;6266;p5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9" name="Google Shape;6269;p53"/>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0" name="Google Shape;6270;p53"/>
          <p:cNvGrpSpPr/>
          <p:nvPr/>
        </p:nvGrpSpPr>
        <p:grpSpPr>
          <a:xfrm>
            <a:off x="1827005" y="2885417"/>
            <a:ext cx="216271" cy="371814"/>
            <a:chOff x="-39205300" y="3220175"/>
            <a:chExt cx="185100" cy="318225"/>
          </a:xfrm>
        </p:grpSpPr>
        <p:sp>
          <p:nvSpPr>
            <p:cNvPr id="6271" name="Google Shape;6271;p5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53"/>
          <p:cNvGrpSpPr/>
          <p:nvPr/>
        </p:nvGrpSpPr>
        <p:grpSpPr>
          <a:xfrm>
            <a:off x="1792533" y="3345488"/>
            <a:ext cx="300016" cy="369273"/>
            <a:chOff x="-39248625" y="3588600"/>
            <a:chExt cx="256775" cy="316050"/>
          </a:xfrm>
        </p:grpSpPr>
        <p:sp>
          <p:nvSpPr>
            <p:cNvPr id="6274" name="Google Shape;6274;p5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6" name="Google Shape;6276;p53"/>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8" name="Google Shape;6278;p53"/>
          <p:cNvGrpSpPr/>
          <p:nvPr/>
        </p:nvGrpSpPr>
        <p:grpSpPr>
          <a:xfrm>
            <a:off x="1243246" y="1533504"/>
            <a:ext cx="429504" cy="370879"/>
            <a:chOff x="-42651700" y="3217825"/>
            <a:chExt cx="367600" cy="317425"/>
          </a:xfrm>
        </p:grpSpPr>
        <p:sp>
          <p:nvSpPr>
            <p:cNvPr id="6279" name="Google Shape;6279;p5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53"/>
          <p:cNvGrpSpPr/>
          <p:nvPr/>
        </p:nvGrpSpPr>
        <p:grpSpPr>
          <a:xfrm>
            <a:off x="1278678" y="1973154"/>
            <a:ext cx="358640" cy="363226"/>
            <a:chOff x="-42617300" y="3587775"/>
            <a:chExt cx="306950" cy="310875"/>
          </a:xfrm>
        </p:grpSpPr>
        <p:sp>
          <p:nvSpPr>
            <p:cNvPr id="6284" name="Google Shape;6284;p5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6" name="Google Shape;6286;p53"/>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7" name="Google Shape;6287;p53"/>
          <p:cNvGrpSpPr/>
          <p:nvPr/>
        </p:nvGrpSpPr>
        <p:grpSpPr>
          <a:xfrm>
            <a:off x="3450506" y="1557895"/>
            <a:ext cx="376926" cy="370324"/>
            <a:chOff x="-40748275" y="3238700"/>
            <a:chExt cx="322600" cy="316950"/>
          </a:xfrm>
        </p:grpSpPr>
        <p:sp>
          <p:nvSpPr>
            <p:cNvPr id="6288" name="Google Shape;6288;p5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53"/>
          <p:cNvGrpSpPr/>
          <p:nvPr/>
        </p:nvGrpSpPr>
        <p:grpSpPr>
          <a:xfrm>
            <a:off x="3453062" y="2025879"/>
            <a:ext cx="371814" cy="338690"/>
            <a:chOff x="-40745125" y="3632900"/>
            <a:chExt cx="318225" cy="289875"/>
          </a:xfrm>
        </p:grpSpPr>
        <p:sp>
          <p:nvSpPr>
            <p:cNvPr id="6295" name="Google Shape;6295;p5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53"/>
          <p:cNvGrpSpPr/>
          <p:nvPr/>
        </p:nvGrpSpPr>
        <p:grpSpPr>
          <a:xfrm>
            <a:off x="3457209" y="2437089"/>
            <a:ext cx="363518" cy="370178"/>
            <a:chOff x="-40742750" y="3972175"/>
            <a:chExt cx="311125" cy="316825"/>
          </a:xfrm>
        </p:grpSpPr>
        <p:sp>
          <p:nvSpPr>
            <p:cNvPr id="6303" name="Google Shape;6303;p5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3"/>
          <p:cNvGrpSpPr/>
          <p:nvPr/>
        </p:nvGrpSpPr>
        <p:grpSpPr>
          <a:xfrm>
            <a:off x="2239871" y="2887257"/>
            <a:ext cx="266892" cy="369974"/>
            <a:chOff x="-38860325" y="3221750"/>
            <a:chExt cx="228425" cy="316650"/>
          </a:xfrm>
        </p:grpSpPr>
        <p:sp>
          <p:nvSpPr>
            <p:cNvPr id="6306" name="Google Shape;6306;p5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53"/>
          <p:cNvGrpSpPr/>
          <p:nvPr/>
        </p:nvGrpSpPr>
        <p:grpSpPr>
          <a:xfrm>
            <a:off x="2190678" y="3349314"/>
            <a:ext cx="380081" cy="367111"/>
            <a:chOff x="-38905225" y="3591875"/>
            <a:chExt cx="325300" cy="314200"/>
          </a:xfrm>
        </p:grpSpPr>
        <p:sp>
          <p:nvSpPr>
            <p:cNvPr id="6311" name="Google Shape;6311;p5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4" name="Google Shape;6314;p53"/>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5" name="Google Shape;6315;p53"/>
          <p:cNvGrpSpPr/>
          <p:nvPr/>
        </p:nvGrpSpPr>
        <p:grpSpPr>
          <a:xfrm>
            <a:off x="3997427" y="3334394"/>
            <a:ext cx="290815" cy="369740"/>
            <a:chOff x="-37370925" y="3579105"/>
            <a:chExt cx="248900" cy="316450"/>
          </a:xfrm>
        </p:grpSpPr>
        <p:sp>
          <p:nvSpPr>
            <p:cNvPr id="6316" name="Google Shape;6316;p5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8" name="Google Shape;6318;p53"/>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0" name="Google Shape;6320;p53"/>
          <p:cNvGrpSpPr/>
          <p:nvPr/>
        </p:nvGrpSpPr>
        <p:grpSpPr>
          <a:xfrm>
            <a:off x="1690803" y="2412465"/>
            <a:ext cx="371814" cy="369974"/>
            <a:chOff x="-42259725" y="3951100"/>
            <a:chExt cx="318225" cy="316650"/>
          </a:xfrm>
        </p:grpSpPr>
        <p:sp>
          <p:nvSpPr>
            <p:cNvPr id="6321" name="Google Shape;6321;p5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53"/>
          <p:cNvGrpSpPr/>
          <p:nvPr/>
        </p:nvGrpSpPr>
        <p:grpSpPr>
          <a:xfrm>
            <a:off x="3889164" y="1591486"/>
            <a:ext cx="370879" cy="337755"/>
            <a:chOff x="-40378075" y="3267450"/>
            <a:chExt cx="317425" cy="289075"/>
          </a:xfrm>
        </p:grpSpPr>
        <p:sp>
          <p:nvSpPr>
            <p:cNvPr id="6324" name="Google Shape;6324;p5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53"/>
          <p:cNvGrpSpPr/>
          <p:nvPr/>
        </p:nvGrpSpPr>
        <p:grpSpPr>
          <a:xfrm>
            <a:off x="3892830" y="1992754"/>
            <a:ext cx="363548" cy="369974"/>
            <a:chOff x="-40372575" y="3604550"/>
            <a:chExt cx="311150" cy="316650"/>
          </a:xfrm>
        </p:grpSpPr>
        <p:sp>
          <p:nvSpPr>
            <p:cNvPr id="6329" name="Google Shape;6329;p5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2" name="Google Shape;6332;p53"/>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3" name="Google Shape;6333;p53"/>
          <p:cNvGrpSpPr/>
          <p:nvPr/>
        </p:nvGrpSpPr>
        <p:grpSpPr>
          <a:xfrm>
            <a:off x="2616780" y="2885417"/>
            <a:ext cx="399038" cy="372165"/>
            <a:chOff x="-38542250" y="3220175"/>
            <a:chExt cx="341525" cy="318525"/>
          </a:xfrm>
        </p:grpSpPr>
        <p:sp>
          <p:nvSpPr>
            <p:cNvPr id="6334" name="Google Shape;6334;p5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53"/>
          <p:cNvGrpSpPr/>
          <p:nvPr/>
        </p:nvGrpSpPr>
        <p:grpSpPr>
          <a:xfrm>
            <a:off x="2638712" y="3344787"/>
            <a:ext cx="369974" cy="369068"/>
            <a:chOff x="-38537400" y="3588000"/>
            <a:chExt cx="316650" cy="315875"/>
          </a:xfrm>
        </p:grpSpPr>
        <p:sp>
          <p:nvSpPr>
            <p:cNvPr id="6338" name="Google Shape;6338;p5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53"/>
          <p:cNvGrpSpPr/>
          <p:nvPr/>
        </p:nvGrpSpPr>
        <p:grpSpPr>
          <a:xfrm>
            <a:off x="2637792" y="3802316"/>
            <a:ext cx="371814" cy="369974"/>
            <a:chOff x="-38538975" y="3954250"/>
            <a:chExt cx="318225" cy="316650"/>
          </a:xfrm>
        </p:grpSpPr>
        <p:sp>
          <p:nvSpPr>
            <p:cNvPr id="6343" name="Google Shape;6343;p5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53"/>
          <p:cNvGrpSpPr/>
          <p:nvPr/>
        </p:nvGrpSpPr>
        <p:grpSpPr>
          <a:xfrm>
            <a:off x="3955104" y="3797243"/>
            <a:ext cx="375465" cy="371814"/>
            <a:chOff x="-37385100" y="3949908"/>
            <a:chExt cx="321350" cy="318225"/>
          </a:xfrm>
        </p:grpSpPr>
        <p:sp>
          <p:nvSpPr>
            <p:cNvPr id="6346" name="Google Shape;6346;p5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53"/>
          <p:cNvGrpSpPr/>
          <p:nvPr/>
        </p:nvGrpSpPr>
        <p:grpSpPr>
          <a:xfrm>
            <a:off x="2130763" y="1532803"/>
            <a:ext cx="370909" cy="370675"/>
            <a:chOff x="-41895050" y="3217225"/>
            <a:chExt cx="317450" cy="317250"/>
          </a:xfrm>
        </p:grpSpPr>
        <p:sp>
          <p:nvSpPr>
            <p:cNvPr id="6349" name="Google Shape;6349;p5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4" name="Google Shape;6354;p53"/>
          <p:cNvGrpSpPr/>
          <p:nvPr/>
        </p:nvGrpSpPr>
        <p:grpSpPr>
          <a:xfrm>
            <a:off x="2130310" y="1969737"/>
            <a:ext cx="371814" cy="369974"/>
            <a:chOff x="-41893475" y="3584850"/>
            <a:chExt cx="318225" cy="316650"/>
          </a:xfrm>
        </p:grpSpPr>
        <p:sp>
          <p:nvSpPr>
            <p:cNvPr id="6355" name="Google Shape;6355;p5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9" name="Google Shape;6359;p53"/>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1" name="Google Shape;6361;p53"/>
          <p:cNvGrpSpPr/>
          <p:nvPr/>
        </p:nvGrpSpPr>
        <p:grpSpPr>
          <a:xfrm>
            <a:off x="900338" y="3365029"/>
            <a:ext cx="337522" cy="370909"/>
            <a:chOff x="-39998250" y="3605325"/>
            <a:chExt cx="288875" cy="317450"/>
          </a:xfrm>
        </p:grpSpPr>
        <p:sp>
          <p:nvSpPr>
            <p:cNvPr id="6362" name="Google Shape;6362;p5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53"/>
          <p:cNvGrpSpPr/>
          <p:nvPr/>
        </p:nvGrpSpPr>
        <p:grpSpPr>
          <a:xfrm>
            <a:off x="884112" y="3823493"/>
            <a:ext cx="369974" cy="369945"/>
            <a:chOff x="-40011050" y="3972375"/>
            <a:chExt cx="316650" cy="316625"/>
          </a:xfrm>
        </p:grpSpPr>
        <p:sp>
          <p:nvSpPr>
            <p:cNvPr id="6365" name="Google Shape;6365;p5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53"/>
          <p:cNvGrpSpPr/>
          <p:nvPr/>
        </p:nvGrpSpPr>
        <p:grpSpPr>
          <a:xfrm>
            <a:off x="3116043" y="2888192"/>
            <a:ext cx="266921" cy="369039"/>
            <a:chOff x="-38129425" y="3222550"/>
            <a:chExt cx="228450" cy="315850"/>
          </a:xfrm>
        </p:grpSpPr>
        <p:sp>
          <p:nvSpPr>
            <p:cNvPr id="6368" name="Google Shape;6368;p5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53"/>
          <p:cNvGrpSpPr/>
          <p:nvPr/>
        </p:nvGrpSpPr>
        <p:grpSpPr>
          <a:xfrm>
            <a:off x="3071012" y="3344787"/>
            <a:ext cx="371785" cy="369974"/>
            <a:chOff x="-38172725" y="3588000"/>
            <a:chExt cx="318200" cy="316650"/>
          </a:xfrm>
        </p:grpSpPr>
        <p:sp>
          <p:nvSpPr>
            <p:cNvPr id="6371" name="Google Shape;6371;p5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3"/>
          <p:cNvGrpSpPr/>
          <p:nvPr/>
        </p:nvGrpSpPr>
        <p:grpSpPr>
          <a:xfrm>
            <a:off x="3146914" y="3803222"/>
            <a:ext cx="219981" cy="369974"/>
            <a:chOff x="-38109725" y="3955025"/>
            <a:chExt cx="188275" cy="316650"/>
          </a:xfrm>
        </p:grpSpPr>
        <p:sp>
          <p:nvSpPr>
            <p:cNvPr id="6380" name="Google Shape;6380;p5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2" name="Google Shape;6382;p53"/>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3" name="Google Shape;6383;p53"/>
          <p:cNvGrpSpPr/>
          <p:nvPr/>
        </p:nvGrpSpPr>
        <p:grpSpPr>
          <a:xfrm>
            <a:off x="2562313" y="1534643"/>
            <a:ext cx="373654" cy="369068"/>
            <a:chOff x="-41530375" y="3218800"/>
            <a:chExt cx="319800" cy="315875"/>
          </a:xfrm>
        </p:grpSpPr>
        <p:sp>
          <p:nvSpPr>
            <p:cNvPr id="6384" name="Google Shape;6384;p5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53"/>
          <p:cNvGrpSpPr/>
          <p:nvPr/>
        </p:nvGrpSpPr>
        <p:grpSpPr>
          <a:xfrm>
            <a:off x="2564607" y="2049801"/>
            <a:ext cx="369068" cy="289004"/>
            <a:chOff x="-41526450" y="3653375"/>
            <a:chExt cx="315875" cy="247350"/>
          </a:xfrm>
        </p:grpSpPr>
        <p:sp>
          <p:nvSpPr>
            <p:cNvPr id="6387" name="Google Shape;6387;p5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53"/>
          <p:cNvGrpSpPr/>
          <p:nvPr/>
        </p:nvGrpSpPr>
        <p:grpSpPr>
          <a:xfrm>
            <a:off x="2565994" y="2412465"/>
            <a:ext cx="366293" cy="369974"/>
            <a:chOff x="-41526450" y="3951100"/>
            <a:chExt cx="313500" cy="316650"/>
          </a:xfrm>
        </p:grpSpPr>
        <p:sp>
          <p:nvSpPr>
            <p:cNvPr id="6390" name="Google Shape;6390;p5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53"/>
          <p:cNvGrpSpPr/>
          <p:nvPr/>
        </p:nvGrpSpPr>
        <p:grpSpPr>
          <a:xfrm>
            <a:off x="1331249" y="2906594"/>
            <a:ext cx="339595" cy="371814"/>
            <a:chOff x="-39625900" y="3238300"/>
            <a:chExt cx="290650" cy="318225"/>
          </a:xfrm>
        </p:grpSpPr>
        <p:sp>
          <p:nvSpPr>
            <p:cNvPr id="6394" name="Google Shape;6394;p5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6" name="Google Shape;6396;p53"/>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7" name="Google Shape;6397;p53"/>
          <p:cNvGrpSpPr/>
          <p:nvPr/>
        </p:nvGrpSpPr>
        <p:grpSpPr>
          <a:xfrm>
            <a:off x="1325300" y="3823055"/>
            <a:ext cx="366293" cy="370441"/>
            <a:chOff x="-39647175" y="3972000"/>
            <a:chExt cx="313500" cy="317050"/>
          </a:xfrm>
        </p:grpSpPr>
        <p:sp>
          <p:nvSpPr>
            <p:cNvPr id="6398" name="Google Shape;6398;p5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53"/>
          <p:cNvGrpSpPr/>
          <p:nvPr/>
        </p:nvGrpSpPr>
        <p:grpSpPr>
          <a:xfrm>
            <a:off x="3494427" y="2887053"/>
            <a:ext cx="375495" cy="370879"/>
            <a:chOff x="-37808850" y="3221575"/>
            <a:chExt cx="321375" cy="317425"/>
          </a:xfrm>
        </p:grpSpPr>
        <p:sp>
          <p:nvSpPr>
            <p:cNvPr id="6402" name="Google Shape;6402;p5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53"/>
          <p:cNvGrpSpPr/>
          <p:nvPr/>
        </p:nvGrpSpPr>
        <p:grpSpPr>
          <a:xfrm>
            <a:off x="3503201" y="3409084"/>
            <a:ext cx="372749" cy="241158"/>
            <a:chOff x="-37806500" y="3643030"/>
            <a:chExt cx="319025" cy="206400"/>
          </a:xfrm>
        </p:grpSpPr>
        <p:sp>
          <p:nvSpPr>
            <p:cNvPr id="6405" name="Google Shape;6405;p5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53"/>
          <p:cNvGrpSpPr/>
          <p:nvPr/>
        </p:nvGrpSpPr>
        <p:grpSpPr>
          <a:xfrm>
            <a:off x="3505508" y="3801381"/>
            <a:ext cx="368134" cy="371814"/>
            <a:chOff x="-37804925" y="3953450"/>
            <a:chExt cx="315075" cy="318225"/>
          </a:xfrm>
        </p:grpSpPr>
        <p:sp>
          <p:nvSpPr>
            <p:cNvPr id="6408" name="Google Shape;6408;p5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53"/>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53"/>
          <p:cNvGrpSpPr/>
          <p:nvPr/>
        </p:nvGrpSpPr>
        <p:grpSpPr>
          <a:xfrm>
            <a:off x="4860977" y="1553988"/>
            <a:ext cx="355663" cy="308725"/>
            <a:chOff x="-28462125" y="3199700"/>
            <a:chExt cx="298550" cy="259150"/>
          </a:xfrm>
        </p:grpSpPr>
        <p:sp>
          <p:nvSpPr>
            <p:cNvPr id="6413" name="Google Shape;6413;p5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53"/>
          <p:cNvGrpSpPr/>
          <p:nvPr/>
        </p:nvGrpSpPr>
        <p:grpSpPr>
          <a:xfrm>
            <a:off x="4861930" y="1988678"/>
            <a:ext cx="353757" cy="352833"/>
            <a:chOff x="-28461325" y="3545475"/>
            <a:chExt cx="296950" cy="296175"/>
          </a:xfrm>
        </p:grpSpPr>
        <p:sp>
          <p:nvSpPr>
            <p:cNvPr id="6417" name="Google Shape;6417;p5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53"/>
          <p:cNvGrpSpPr/>
          <p:nvPr/>
        </p:nvGrpSpPr>
        <p:grpSpPr>
          <a:xfrm>
            <a:off x="4858162" y="2438722"/>
            <a:ext cx="361292" cy="352803"/>
            <a:chOff x="-28463700" y="3914875"/>
            <a:chExt cx="303275" cy="296150"/>
          </a:xfrm>
        </p:grpSpPr>
        <p:sp>
          <p:nvSpPr>
            <p:cNvPr id="6424" name="Google Shape;6424;p5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53"/>
          <p:cNvGrpSpPr/>
          <p:nvPr/>
        </p:nvGrpSpPr>
        <p:grpSpPr>
          <a:xfrm>
            <a:off x="7092947" y="1594805"/>
            <a:ext cx="351880" cy="227092"/>
            <a:chOff x="-26573400" y="3224125"/>
            <a:chExt cx="295375" cy="190625"/>
          </a:xfrm>
        </p:grpSpPr>
        <p:sp>
          <p:nvSpPr>
            <p:cNvPr id="6427" name="Google Shape;6427;p5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53"/>
          <p:cNvGrpSpPr/>
          <p:nvPr/>
        </p:nvGrpSpPr>
        <p:grpSpPr>
          <a:xfrm>
            <a:off x="7092947" y="1989140"/>
            <a:ext cx="351880" cy="351910"/>
            <a:chOff x="-26573400" y="3546250"/>
            <a:chExt cx="295375" cy="295400"/>
          </a:xfrm>
        </p:grpSpPr>
        <p:sp>
          <p:nvSpPr>
            <p:cNvPr id="6430" name="Google Shape;6430;p5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53"/>
          <p:cNvGrpSpPr/>
          <p:nvPr/>
        </p:nvGrpSpPr>
        <p:grpSpPr>
          <a:xfrm>
            <a:off x="7081228" y="2439049"/>
            <a:ext cx="375319" cy="352148"/>
            <a:chOff x="-26583625" y="3917025"/>
            <a:chExt cx="315050" cy="295600"/>
          </a:xfrm>
        </p:grpSpPr>
        <p:sp>
          <p:nvSpPr>
            <p:cNvPr id="6436" name="Google Shape;6436;p5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0" name="Google Shape;6440;p53"/>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53"/>
          <p:cNvGrpSpPr/>
          <p:nvPr/>
        </p:nvGrpSpPr>
        <p:grpSpPr>
          <a:xfrm>
            <a:off x="5779742" y="3398079"/>
            <a:ext cx="289039" cy="352833"/>
            <a:chOff x="-24694925" y="3518700"/>
            <a:chExt cx="242625" cy="296175"/>
          </a:xfrm>
        </p:grpSpPr>
        <p:sp>
          <p:nvSpPr>
            <p:cNvPr id="6442" name="Google Shape;6442;p5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3"/>
          <p:cNvGrpSpPr/>
          <p:nvPr/>
        </p:nvGrpSpPr>
        <p:grpSpPr>
          <a:xfrm>
            <a:off x="5779280" y="3848107"/>
            <a:ext cx="289962" cy="352833"/>
            <a:chOff x="-24709100" y="3888875"/>
            <a:chExt cx="243400" cy="296175"/>
          </a:xfrm>
        </p:grpSpPr>
        <p:sp>
          <p:nvSpPr>
            <p:cNvPr id="6447" name="Google Shape;6447;p5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53"/>
          <p:cNvGrpSpPr/>
          <p:nvPr/>
        </p:nvGrpSpPr>
        <p:grpSpPr>
          <a:xfrm>
            <a:off x="7979280" y="2920770"/>
            <a:ext cx="356556" cy="349557"/>
            <a:chOff x="-22863675" y="3131775"/>
            <a:chExt cx="299300" cy="293425"/>
          </a:xfrm>
        </p:grpSpPr>
        <p:sp>
          <p:nvSpPr>
            <p:cNvPr id="6451" name="Google Shape;6451;p5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53"/>
          <p:cNvGrpSpPr/>
          <p:nvPr/>
        </p:nvGrpSpPr>
        <p:grpSpPr>
          <a:xfrm>
            <a:off x="5322144" y="1531949"/>
            <a:ext cx="310602" cy="352803"/>
            <a:chOff x="-28069875" y="3175300"/>
            <a:chExt cx="260725" cy="296150"/>
          </a:xfrm>
        </p:grpSpPr>
        <p:sp>
          <p:nvSpPr>
            <p:cNvPr id="6455" name="Google Shape;6455;p5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4" name="Google Shape;6464;p53"/>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5" name="Google Shape;6465;p53"/>
          <p:cNvGrpSpPr/>
          <p:nvPr/>
        </p:nvGrpSpPr>
        <p:grpSpPr>
          <a:xfrm>
            <a:off x="5363423" y="2439183"/>
            <a:ext cx="228045" cy="351880"/>
            <a:chOff x="-28032075" y="3916450"/>
            <a:chExt cx="191425" cy="295375"/>
          </a:xfrm>
        </p:grpSpPr>
        <p:sp>
          <p:nvSpPr>
            <p:cNvPr id="6466" name="Google Shape;6466;p5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53"/>
          <p:cNvGrpSpPr/>
          <p:nvPr/>
        </p:nvGrpSpPr>
        <p:grpSpPr>
          <a:xfrm>
            <a:off x="7528769" y="1531934"/>
            <a:ext cx="352833" cy="352833"/>
            <a:chOff x="-26201650" y="3176075"/>
            <a:chExt cx="296175" cy="296175"/>
          </a:xfrm>
        </p:grpSpPr>
        <p:sp>
          <p:nvSpPr>
            <p:cNvPr id="6470" name="Google Shape;6470;p5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53"/>
          <p:cNvGrpSpPr/>
          <p:nvPr/>
        </p:nvGrpSpPr>
        <p:grpSpPr>
          <a:xfrm>
            <a:off x="7528293" y="1989155"/>
            <a:ext cx="353786" cy="351880"/>
            <a:chOff x="-26204800" y="3547050"/>
            <a:chExt cx="296975" cy="295375"/>
          </a:xfrm>
        </p:grpSpPr>
        <p:sp>
          <p:nvSpPr>
            <p:cNvPr id="6473" name="Google Shape;6473;p5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53"/>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53"/>
          <p:cNvGrpSpPr/>
          <p:nvPr/>
        </p:nvGrpSpPr>
        <p:grpSpPr>
          <a:xfrm>
            <a:off x="6199548" y="2919133"/>
            <a:ext cx="345328" cy="352833"/>
            <a:chOff x="-24353875" y="3147725"/>
            <a:chExt cx="289875" cy="296175"/>
          </a:xfrm>
        </p:grpSpPr>
        <p:sp>
          <p:nvSpPr>
            <p:cNvPr id="6477" name="Google Shape;6477;p5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53"/>
          <p:cNvGrpSpPr/>
          <p:nvPr/>
        </p:nvGrpSpPr>
        <p:grpSpPr>
          <a:xfrm>
            <a:off x="6207530" y="3398540"/>
            <a:ext cx="329365" cy="351910"/>
            <a:chOff x="-24344425" y="3519475"/>
            <a:chExt cx="276475" cy="295400"/>
          </a:xfrm>
        </p:grpSpPr>
        <p:sp>
          <p:nvSpPr>
            <p:cNvPr id="6480" name="Google Shape;6480;p5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53"/>
          <p:cNvGrpSpPr/>
          <p:nvPr/>
        </p:nvGrpSpPr>
        <p:grpSpPr>
          <a:xfrm>
            <a:off x="6197210" y="3850460"/>
            <a:ext cx="350004" cy="348128"/>
            <a:chOff x="-24353075" y="3891250"/>
            <a:chExt cx="293800" cy="292225"/>
          </a:xfrm>
        </p:grpSpPr>
        <p:sp>
          <p:nvSpPr>
            <p:cNvPr id="6483" name="Google Shape;6483;p5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53"/>
          <p:cNvGrpSpPr/>
          <p:nvPr/>
        </p:nvGrpSpPr>
        <p:grpSpPr>
          <a:xfrm>
            <a:off x="7980681" y="3398763"/>
            <a:ext cx="353757" cy="351463"/>
            <a:chOff x="-22845575" y="3504075"/>
            <a:chExt cx="296950" cy="295025"/>
          </a:xfrm>
        </p:grpSpPr>
        <p:sp>
          <p:nvSpPr>
            <p:cNvPr id="6486" name="Google Shape;6486;p5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53"/>
          <p:cNvGrpSpPr/>
          <p:nvPr/>
        </p:nvGrpSpPr>
        <p:grpSpPr>
          <a:xfrm>
            <a:off x="5773862" y="1532411"/>
            <a:ext cx="299344" cy="351880"/>
            <a:chOff x="-27691025" y="3175300"/>
            <a:chExt cx="251275" cy="295375"/>
          </a:xfrm>
        </p:grpSpPr>
        <p:sp>
          <p:nvSpPr>
            <p:cNvPr id="6489" name="Google Shape;6489;p5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53"/>
          <p:cNvGrpSpPr/>
          <p:nvPr/>
        </p:nvGrpSpPr>
        <p:grpSpPr>
          <a:xfrm>
            <a:off x="5746179" y="2051087"/>
            <a:ext cx="354710" cy="228015"/>
            <a:chOff x="-27721750" y="3598250"/>
            <a:chExt cx="297750" cy="191400"/>
          </a:xfrm>
        </p:grpSpPr>
        <p:sp>
          <p:nvSpPr>
            <p:cNvPr id="6494" name="Google Shape;6494;p5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3"/>
          <p:cNvGrpSpPr/>
          <p:nvPr/>
        </p:nvGrpSpPr>
        <p:grpSpPr>
          <a:xfrm>
            <a:off x="5747579" y="2444633"/>
            <a:ext cx="351910" cy="340980"/>
            <a:chOff x="-27719400" y="3925600"/>
            <a:chExt cx="295400" cy="286225"/>
          </a:xfrm>
        </p:grpSpPr>
        <p:sp>
          <p:nvSpPr>
            <p:cNvPr id="6497" name="Google Shape;6497;p5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53"/>
          <p:cNvGrpSpPr/>
          <p:nvPr/>
        </p:nvGrpSpPr>
        <p:grpSpPr>
          <a:xfrm>
            <a:off x="7968851" y="1531473"/>
            <a:ext cx="353757" cy="353757"/>
            <a:chOff x="-25834600" y="3176875"/>
            <a:chExt cx="296950" cy="296950"/>
          </a:xfrm>
        </p:grpSpPr>
        <p:sp>
          <p:nvSpPr>
            <p:cNvPr id="6500" name="Google Shape;6500;p5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53"/>
          <p:cNvGrpSpPr/>
          <p:nvPr/>
        </p:nvGrpSpPr>
        <p:grpSpPr>
          <a:xfrm>
            <a:off x="7968851" y="1999474"/>
            <a:ext cx="353757" cy="331241"/>
            <a:chOff x="-25834600" y="3564375"/>
            <a:chExt cx="296950" cy="278050"/>
          </a:xfrm>
        </p:grpSpPr>
        <p:sp>
          <p:nvSpPr>
            <p:cNvPr id="6506" name="Google Shape;6506;p5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3"/>
          <p:cNvGrpSpPr/>
          <p:nvPr/>
        </p:nvGrpSpPr>
        <p:grpSpPr>
          <a:xfrm>
            <a:off x="7966974" y="2438826"/>
            <a:ext cx="357509" cy="352595"/>
            <a:chOff x="-25834600" y="3915850"/>
            <a:chExt cx="300100" cy="295975"/>
          </a:xfrm>
        </p:grpSpPr>
        <p:sp>
          <p:nvSpPr>
            <p:cNvPr id="6515" name="Google Shape;6515;p5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53"/>
          <p:cNvGrpSpPr/>
          <p:nvPr/>
        </p:nvGrpSpPr>
        <p:grpSpPr>
          <a:xfrm>
            <a:off x="6702402" y="2920056"/>
            <a:ext cx="228968" cy="350987"/>
            <a:chOff x="-23930925" y="3149300"/>
            <a:chExt cx="192200" cy="294625"/>
          </a:xfrm>
        </p:grpSpPr>
        <p:sp>
          <p:nvSpPr>
            <p:cNvPr id="6519" name="Google Shape;6519;p5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53"/>
          <p:cNvGrpSpPr/>
          <p:nvPr/>
        </p:nvGrpSpPr>
        <p:grpSpPr>
          <a:xfrm>
            <a:off x="6659232" y="3398540"/>
            <a:ext cx="315307" cy="351910"/>
            <a:chOff x="-23962425" y="3519475"/>
            <a:chExt cx="264675" cy="295400"/>
          </a:xfrm>
        </p:grpSpPr>
        <p:sp>
          <p:nvSpPr>
            <p:cNvPr id="6524" name="Google Shape;6524;p5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6" name="Google Shape;6526;p53"/>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7" name="Google Shape;6527;p53"/>
          <p:cNvGrpSpPr/>
          <p:nvPr/>
        </p:nvGrpSpPr>
        <p:grpSpPr>
          <a:xfrm>
            <a:off x="8037908" y="3848584"/>
            <a:ext cx="239302" cy="351880"/>
            <a:chOff x="-22788075" y="3904625"/>
            <a:chExt cx="200875" cy="295375"/>
          </a:xfrm>
        </p:grpSpPr>
        <p:sp>
          <p:nvSpPr>
            <p:cNvPr id="6528" name="Google Shape;6528;p5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53"/>
          <p:cNvGrpSpPr/>
          <p:nvPr/>
        </p:nvGrpSpPr>
        <p:grpSpPr>
          <a:xfrm>
            <a:off x="6193206" y="1531949"/>
            <a:ext cx="354710" cy="352803"/>
            <a:chOff x="-27351575" y="3175300"/>
            <a:chExt cx="297750" cy="296150"/>
          </a:xfrm>
        </p:grpSpPr>
        <p:sp>
          <p:nvSpPr>
            <p:cNvPr id="6533" name="Google Shape;6533;p5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53"/>
          <p:cNvGrpSpPr/>
          <p:nvPr/>
        </p:nvGrpSpPr>
        <p:grpSpPr>
          <a:xfrm>
            <a:off x="6235914" y="1988559"/>
            <a:ext cx="269293" cy="353072"/>
            <a:chOff x="-27313750" y="3545275"/>
            <a:chExt cx="226050" cy="296375"/>
          </a:xfrm>
        </p:grpSpPr>
        <p:sp>
          <p:nvSpPr>
            <p:cNvPr id="6538" name="Google Shape;6538;p5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53"/>
          <p:cNvGrpSpPr/>
          <p:nvPr/>
        </p:nvGrpSpPr>
        <p:grpSpPr>
          <a:xfrm>
            <a:off x="6193206" y="2436830"/>
            <a:ext cx="354710" cy="356586"/>
            <a:chOff x="-27351575" y="3915650"/>
            <a:chExt cx="297750" cy="299325"/>
          </a:xfrm>
        </p:grpSpPr>
        <p:sp>
          <p:nvSpPr>
            <p:cNvPr id="6542" name="Google Shape;6542;p5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53"/>
          <p:cNvGrpSpPr/>
          <p:nvPr/>
        </p:nvGrpSpPr>
        <p:grpSpPr>
          <a:xfrm>
            <a:off x="4880696" y="2919029"/>
            <a:ext cx="319060" cy="353042"/>
            <a:chOff x="-25445525" y="3175900"/>
            <a:chExt cx="267825" cy="296350"/>
          </a:xfrm>
        </p:grpSpPr>
        <p:sp>
          <p:nvSpPr>
            <p:cNvPr id="6545" name="Google Shape;6545;p5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53"/>
          <p:cNvGrpSpPr/>
          <p:nvPr/>
        </p:nvGrpSpPr>
        <p:grpSpPr>
          <a:xfrm>
            <a:off x="4862410" y="3409352"/>
            <a:ext cx="355633" cy="330288"/>
            <a:chOff x="-25465200" y="3565175"/>
            <a:chExt cx="298525" cy="277250"/>
          </a:xfrm>
        </p:grpSpPr>
        <p:sp>
          <p:nvSpPr>
            <p:cNvPr id="6549" name="Google Shape;6549;p5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53"/>
          <p:cNvGrpSpPr/>
          <p:nvPr/>
        </p:nvGrpSpPr>
        <p:grpSpPr>
          <a:xfrm>
            <a:off x="4861948" y="3848882"/>
            <a:ext cx="356556" cy="351285"/>
            <a:chOff x="-25465200" y="3916150"/>
            <a:chExt cx="299300" cy="294875"/>
          </a:xfrm>
        </p:grpSpPr>
        <p:sp>
          <p:nvSpPr>
            <p:cNvPr id="6552" name="Google Shape;6552;p5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53"/>
          <p:cNvGrpSpPr/>
          <p:nvPr/>
        </p:nvGrpSpPr>
        <p:grpSpPr>
          <a:xfrm>
            <a:off x="7089388" y="2919148"/>
            <a:ext cx="351880" cy="352803"/>
            <a:chOff x="-23615075" y="3148525"/>
            <a:chExt cx="295375" cy="296150"/>
          </a:xfrm>
        </p:grpSpPr>
        <p:sp>
          <p:nvSpPr>
            <p:cNvPr id="6555" name="Google Shape;6555;p5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9" name="Google Shape;6559;p53"/>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0" name="Google Shape;6560;p53"/>
          <p:cNvGrpSpPr/>
          <p:nvPr/>
        </p:nvGrpSpPr>
        <p:grpSpPr>
          <a:xfrm>
            <a:off x="7088911" y="3858427"/>
            <a:ext cx="352833" cy="332194"/>
            <a:chOff x="-23615075" y="3906200"/>
            <a:chExt cx="296175" cy="278850"/>
          </a:xfrm>
        </p:grpSpPr>
        <p:sp>
          <p:nvSpPr>
            <p:cNvPr id="6561" name="Google Shape;6561;p5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4" name="Google Shape;6564;p53"/>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5" name="Google Shape;6565;p53"/>
          <p:cNvGrpSpPr/>
          <p:nvPr/>
        </p:nvGrpSpPr>
        <p:grpSpPr>
          <a:xfrm>
            <a:off x="6637880" y="1532068"/>
            <a:ext cx="353757" cy="352565"/>
            <a:chOff x="-26980600" y="3175500"/>
            <a:chExt cx="296950" cy="295950"/>
          </a:xfrm>
        </p:grpSpPr>
        <p:sp>
          <p:nvSpPr>
            <p:cNvPr id="6566" name="Google Shape;6566;p5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9" name="Google Shape;6569;p53"/>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0" name="Google Shape;6570;p53"/>
          <p:cNvGrpSpPr/>
          <p:nvPr/>
        </p:nvGrpSpPr>
        <p:grpSpPr>
          <a:xfrm>
            <a:off x="6638357" y="2470604"/>
            <a:ext cx="352803" cy="289039"/>
            <a:chOff x="-26981375" y="3951875"/>
            <a:chExt cx="296150" cy="242625"/>
          </a:xfrm>
        </p:grpSpPr>
        <p:sp>
          <p:nvSpPr>
            <p:cNvPr id="6571" name="Google Shape;6571;p5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53"/>
          <p:cNvGrpSpPr/>
          <p:nvPr/>
        </p:nvGrpSpPr>
        <p:grpSpPr>
          <a:xfrm>
            <a:off x="5303399" y="2918195"/>
            <a:ext cx="351910" cy="354710"/>
            <a:chOff x="-25094250" y="3176075"/>
            <a:chExt cx="295400" cy="297750"/>
          </a:xfrm>
        </p:grpSpPr>
        <p:sp>
          <p:nvSpPr>
            <p:cNvPr id="6575" name="Google Shape;6575;p5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53"/>
          <p:cNvGrpSpPr/>
          <p:nvPr/>
        </p:nvGrpSpPr>
        <p:grpSpPr>
          <a:xfrm>
            <a:off x="5303399" y="3398556"/>
            <a:ext cx="351910" cy="351880"/>
            <a:chOff x="-25094250" y="3547050"/>
            <a:chExt cx="295400" cy="295375"/>
          </a:xfrm>
        </p:grpSpPr>
        <p:sp>
          <p:nvSpPr>
            <p:cNvPr id="6579" name="Google Shape;6579;p5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4" name="Google Shape;6584;p53"/>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5" name="Google Shape;6585;p53"/>
          <p:cNvGrpSpPr/>
          <p:nvPr/>
        </p:nvGrpSpPr>
        <p:grpSpPr>
          <a:xfrm>
            <a:off x="7535476" y="2919148"/>
            <a:ext cx="352803" cy="352803"/>
            <a:chOff x="-23245675" y="3148525"/>
            <a:chExt cx="296150" cy="296150"/>
          </a:xfrm>
        </p:grpSpPr>
        <p:sp>
          <p:nvSpPr>
            <p:cNvPr id="6586" name="Google Shape;6586;p5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9" name="Google Shape;6589;p53"/>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0" name="Google Shape;6590;p53"/>
          <p:cNvGrpSpPr/>
          <p:nvPr/>
        </p:nvGrpSpPr>
        <p:grpSpPr>
          <a:xfrm>
            <a:off x="7535938" y="3848122"/>
            <a:ext cx="351880" cy="352803"/>
            <a:chOff x="-23244900" y="3888100"/>
            <a:chExt cx="295375" cy="296150"/>
          </a:xfrm>
        </p:grpSpPr>
        <p:sp>
          <p:nvSpPr>
            <p:cNvPr id="6591" name="Google Shape;6591;p5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2" name="Google Shape;6602;p53"/>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06"/>
        <p:cNvGrpSpPr/>
        <p:nvPr/>
      </p:nvGrpSpPr>
      <p:grpSpPr>
        <a:xfrm>
          <a:off x="0" y="0"/>
          <a:ext cx="0" cy="0"/>
          <a:chOff x="0" y="0"/>
          <a:chExt cx="0" cy="0"/>
        </a:xfrm>
      </p:grpSpPr>
      <p:sp>
        <p:nvSpPr>
          <p:cNvPr id="6607" name="Google Shape;6607;p5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608" name="Google Shape;6608;p5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609" name="Google Shape;6609;p54"/>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0" name="Google Shape;6610;p54"/>
          <p:cNvGrpSpPr/>
          <p:nvPr/>
        </p:nvGrpSpPr>
        <p:grpSpPr>
          <a:xfrm>
            <a:off x="850004" y="1975418"/>
            <a:ext cx="367261" cy="367261"/>
            <a:chOff x="-65145700" y="3727425"/>
            <a:chExt cx="317425" cy="317425"/>
          </a:xfrm>
        </p:grpSpPr>
        <p:sp>
          <p:nvSpPr>
            <p:cNvPr id="6611" name="Google Shape;6611;p5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54"/>
          <p:cNvGrpSpPr/>
          <p:nvPr/>
        </p:nvGrpSpPr>
        <p:grpSpPr>
          <a:xfrm>
            <a:off x="853201" y="2404333"/>
            <a:ext cx="360868" cy="367261"/>
            <a:chOff x="-65144125" y="4094450"/>
            <a:chExt cx="311900" cy="317425"/>
          </a:xfrm>
        </p:grpSpPr>
        <p:sp>
          <p:nvSpPr>
            <p:cNvPr id="6614" name="Google Shape;6614;p5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7" name="Google Shape;6617;p54"/>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8" name="Google Shape;6618;p54"/>
          <p:cNvGrpSpPr/>
          <p:nvPr/>
        </p:nvGrpSpPr>
        <p:grpSpPr>
          <a:xfrm>
            <a:off x="3056770" y="1975028"/>
            <a:ext cx="370645" cy="368042"/>
            <a:chOff x="-63250675" y="3744075"/>
            <a:chExt cx="320350" cy="318100"/>
          </a:xfrm>
        </p:grpSpPr>
        <p:sp>
          <p:nvSpPr>
            <p:cNvPr id="6619" name="Google Shape;6619;p5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4"/>
          <p:cNvGrpSpPr/>
          <p:nvPr/>
        </p:nvGrpSpPr>
        <p:grpSpPr>
          <a:xfrm>
            <a:off x="3058462" y="2404333"/>
            <a:ext cx="367261" cy="367261"/>
            <a:chOff x="-63250675" y="4110200"/>
            <a:chExt cx="317425" cy="317425"/>
          </a:xfrm>
        </p:grpSpPr>
        <p:sp>
          <p:nvSpPr>
            <p:cNvPr id="6623" name="Google Shape;6623;p5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54"/>
          <p:cNvGrpSpPr/>
          <p:nvPr/>
        </p:nvGrpSpPr>
        <p:grpSpPr>
          <a:xfrm>
            <a:off x="1737509" y="2901428"/>
            <a:ext cx="359075" cy="358844"/>
            <a:chOff x="-61351725" y="3372400"/>
            <a:chExt cx="310350" cy="310150"/>
          </a:xfrm>
        </p:grpSpPr>
        <p:sp>
          <p:nvSpPr>
            <p:cNvPr id="6633" name="Google Shape;6633;p5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54"/>
          <p:cNvGrpSpPr/>
          <p:nvPr/>
        </p:nvGrpSpPr>
        <p:grpSpPr>
          <a:xfrm>
            <a:off x="1733864" y="3364484"/>
            <a:ext cx="366364" cy="333534"/>
            <a:chOff x="-61354875" y="3751050"/>
            <a:chExt cx="316650" cy="288275"/>
          </a:xfrm>
        </p:grpSpPr>
        <p:sp>
          <p:nvSpPr>
            <p:cNvPr id="6637" name="Google Shape;6637;p5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4"/>
          <p:cNvGrpSpPr/>
          <p:nvPr/>
        </p:nvGrpSpPr>
        <p:grpSpPr>
          <a:xfrm>
            <a:off x="1733864" y="3806124"/>
            <a:ext cx="366364" cy="367290"/>
            <a:chOff x="-61354875" y="4101525"/>
            <a:chExt cx="316650" cy="317450"/>
          </a:xfrm>
        </p:grpSpPr>
        <p:sp>
          <p:nvSpPr>
            <p:cNvPr id="6641" name="Google Shape;6641;p5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54"/>
          <p:cNvGrpSpPr/>
          <p:nvPr/>
        </p:nvGrpSpPr>
        <p:grpSpPr>
          <a:xfrm>
            <a:off x="3950299" y="2898000"/>
            <a:ext cx="368157" cy="365699"/>
            <a:chOff x="-59470075" y="3308975"/>
            <a:chExt cx="318200" cy="316075"/>
          </a:xfrm>
        </p:grpSpPr>
        <p:sp>
          <p:nvSpPr>
            <p:cNvPr id="6644" name="Google Shape;6644;p5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54"/>
          <p:cNvGrpSpPr/>
          <p:nvPr/>
        </p:nvGrpSpPr>
        <p:grpSpPr>
          <a:xfrm>
            <a:off x="1295729" y="1533705"/>
            <a:ext cx="367261" cy="364686"/>
            <a:chOff x="-64781025" y="3361050"/>
            <a:chExt cx="317425" cy="315200"/>
          </a:xfrm>
        </p:grpSpPr>
        <p:sp>
          <p:nvSpPr>
            <p:cNvPr id="6654" name="Google Shape;6654;p5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8" name="Google Shape;6658;p54"/>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4"/>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4"/>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1" name="Google Shape;6661;p54"/>
          <p:cNvGrpSpPr/>
          <p:nvPr/>
        </p:nvGrpSpPr>
        <p:grpSpPr>
          <a:xfrm>
            <a:off x="3500129" y="1975144"/>
            <a:ext cx="382765" cy="367810"/>
            <a:chOff x="-62890750" y="3747425"/>
            <a:chExt cx="330825" cy="317900"/>
          </a:xfrm>
        </p:grpSpPr>
        <p:sp>
          <p:nvSpPr>
            <p:cNvPr id="6662" name="Google Shape;6662;p5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54"/>
          <p:cNvGrpSpPr/>
          <p:nvPr/>
        </p:nvGrpSpPr>
        <p:grpSpPr>
          <a:xfrm>
            <a:off x="3507881" y="2404781"/>
            <a:ext cx="367261" cy="366364"/>
            <a:chOff x="-62884425" y="4111775"/>
            <a:chExt cx="317425" cy="316650"/>
          </a:xfrm>
        </p:grpSpPr>
        <p:sp>
          <p:nvSpPr>
            <p:cNvPr id="6677" name="Google Shape;6677;p5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9" name="Google Shape;6679;p54"/>
          <p:cNvGrpSpPr/>
          <p:nvPr/>
        </p:nvGrpSpPr>
        <p:grpSpPr>
          <a:xfrm>
            <a:off x="2180515" y="2900850"/>
            <a:ext cx="365438" cy="360001"/>
            <a:chOff x="-60991775" y="3376900"/>
            <a:chExt cx="315850" cy="311150"/>
          </a:xfrm>
        </p:grpSpPr>
        <p:sp>
          <p:nvSpPr>
            <p:cNvPr id="6680" name="Google Shape;6680;p5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54"/>
          <p:cNvGrpSpPr/>
          <p:nvPr/>
        </p:nvGrpSpPr>
        <p:grpSpPr>
          <a:xfrm>
            <a:off x="2180052" y="3351714"/>
            <a:ext cx="366364" cy="359075"/>
            <a:chOff x="-60988625" y="3740800"/>
            <a:chExt cx="316650" cy="310350"/>
          </a:xfrm>
        </p:grpSpPr>
        <p:sp>
          <p:nvSpPr>
            <p:cNvPr id="6684" name="Google Shape;6684;p5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4"/>
          <p:cNvGrpSpPr/>
          <p:nvPr/>
        </p:nvGrpSpPr>
        <p:grpSpPr>
          <a:xfrm>
            <a:off x="2180052" y="3807165"/>
            <a:ext cx="366364" cy="365207"/>
            <a:chOff x="-60987850" y="4100950"/>
            <a:chExt cx="316650" cy="315650"/>
          </a:xfrm>
        </p:grpSpPr>
        <p:sp>
          <p:nvSpPr>
            <p:cNvPr id="6688" name="Google Shape;6688;p5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54"/>
          <p:cNvGrpSpPr/>
          <p:nvPr/>
        </p:nvGrpSpPr>
        <p:grpSpPr>
          <a:xfrm>
            <a:off x="3949836" y="3352625"/>
            <a:ext cx="369083" cy="357253"/>
            <a:chOff x="-59447250" y="3706150"/>
            <a:chExt cx="319000" cy="308775"/>
          </a:xfrm>
        </p:grpSpPr>
        <p:sp>
          <p:nvSpPr>
            <p:cNvPr id="6694" name="Google Shape;6694;p5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54"/>
          <p:cNvGrpSpPr/>
          <p:nvPr/>
        </p:nvGrpSpPr>
        <p:grpSpPr>
          <a:xfrm>
            <a:off x="1738564" y="1533936"/>
            <a:ext cx="368186" cy="364224"/>
            <a:chOff x="-64406125" y="3362225"/>
            <a:chExt cx="318225" cy="314800"/>
          </a:xfrm>
        </p:grpSpPr>
        <p:sp>
          <p:nvSpPr>
            <p:cNvPr id="6699" name="Google Shape;6699;p5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1" name="Google Shape;6701;p54"/>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2" name="Google Shape;6702;p54"/>
          <p:cNvGrpSpPr/>
          <p:nvPr/>
        </p:nvGrpSpPr>
        <p:grpSpPr>
          <a:xfrm>
            <a:off x="1739027" y="2404781"/>
            <a:ext cx="367261" cy="366364"/>
            <a:chOff x="-64410850" y="4094450"/>
            <a:chExt cx="317425" cy="316650"/>
          </a:xfrm>
        </p:grpSpPr>
        <p:sp>
          <p:nvSpPr>
            <p:cNvPr id="6703" name="Google Shape;6703;p5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6" name="Google Shape;6706;p54"/>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7" name="Google Shape;6707;p54"/>
          <p:cNvGrpSpPr/>
          <p:nvPr/>
        </p:nvGrpSpPr>
        <p:grpSpPr>
          <a:xfrm>
            <a:off x="3960575" y="1974854"/>
            <a:ext cx="365467" cy="368389"/>
            <a:chOff x="-62516625" y="3743175"/>
            <a:chExt cx="315875" cy="318400"/>
          </a:xfrm>
        </p:grpSpPr>
        <p:sp>
          <p:nvSpPr>
            <p:cNvPr id="6708" name="Google Shape;6708;p5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54"/>
          <p:cNvGrpSpPr/>
          <p:nvPr/>
        </p:nvGrpSpPr>
        <p:grpSpPr>
          <a:xfrm>
            <a:off x="3967415" y="2424826"/>
            <a:ext cx="351786" cy="326274"/>
            <a:chOff x="-62511900" y="4129100"/>
            <a:chExt cx="304050" cy="282000"/>
          </a:xfrm>
        </p:grpSpPr>
        <p:sp>
          <p:nvSpPr>
            <p:cNvPr id="6711" name="Google Shape;6711;p5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54"/>
          <p:cNvGrpSpPr/>
          <p:nvPr/>
        </p:nvGrpSpPr>
        <p:grpSpPr>
          <a:xfrm>
            <a:off x="2645537" y="2897220"/>
            <a:ext cx="310770" cy="367261"/>
            <a:chOff x="-60597975" y="3367475"/>
            <a:chExt cx="268600" cy="317425"/>
          </a:xfrm>
        </p:grpSpPr>
        <p:sp>
          <p:nvSpPr>
            <p:cNvPr id="6717" name="Google Shape;6717;p5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2" name="Google Shape;6722;p54"/>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3" name="Google Shape;6723;p54"/>
          <p:cNvGrpSpPr/>
          <p:nvPr/>
        </p:nvGrpSpPr>
        <p:grpSpPr>
          <a:xfrm>
            <a:off x="2617740" y="3858536"/>
            <a:ext cx="366364" cy="262465"/>
            <a:chOff x="-60621600" y="4145650"/>
            <a:chExt cx="316650" cy="226850"/>
          </a:xfrm>
        </p:grpSpPr>
        <p:sp>
          <p:nvSpPr>
            <p:cNvPr id="6724" name="Google Shape;6724;p5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54"/>
          <p:cNvGrpSpPr/>
          <p:nvPr/>
        </p:nvGrpSpPr>
        <p:grpSpPr>
          <a:xfrm>
            <a:off x="3954392" y="3807035"/>
            <a:ext cx="359972" cy="365467"/>
            <a:chOff x="-59400775" y="4084200"/>
            <a:chExt cx="311125" cy="315875"/>
          </a:xfrm>
        </p:grpSpPr>
        <p:sp>
          <p:nvSpPr>
            <p:cNvPr id="6728" name="Google Shape;6728;p5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54"/>
          <p:cNvGrpSpPr/>
          <p:nvPr/>
        </p:nvGrpSpPr>
        <p:grpSpPr>
          <a:xfrm>
            <a:off x="2178486" y="1532866"/>
            <a:ext cx="365438" cy="366364"/>
            <a:chOff x="-64044600" y="3360375"/>
            <a:chExt cx="315850" cy="316650"/>
          </a:xfrm>
        </p:grpSpPr>
        <p:sp>
          <p:nvSpPr>
            <p:cNvPr id="6735" name="Google Shape;6735;p5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54"/>
          <p:cNvGrpSpPr/>
          <p:nvPr/>
        </p:nvGrpSpPr>
        <p:grpSpPr>
          <a:xfrm>
            <a:off x="2204909" y="1975418"/>
            <a:ext cx="312592" cy="367261"/>
            <a:chOff x="-64022550" y="3727425"/>
            <a:chExt cx="270175" cy="317425"/>
          </a:xfrm>
        </p:grpSpPr>
        <p:sp>
          <p:nvSpPr>
            <p:cNvPr id="6739" name="Google Shape;6739;p5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54"/>
          <p:cNvGrpSpPr/>
          <p:nvPr/>
        </p:nvGrpSpPr>
        <p:grpSpPr>
          <a:xfrm>
            <a:off x="2229047" y="2404318"/>
            <a:ext cx="264317" cy="367290"/>
            <a:chOff x="-64001300" y="4093650"/>
            <a:chExt cx="228450" cy="317450"/>
          </a:xfrm>
        </p:grpSpPr>
        <p:sp>
          <p:nvSpPr>
            <p:cNvPr id="6743" name="Google Shape;6743;p5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4"/>
          <p:cNvGrpSpPr/>
          <p:nvPr/>
        </p:nvGrpSpPr>
        <p:grpSpPr>
          <a:xfrm>
            <a:off x="848051" y="2897610"/>
            <a:ext cx="359972" cy="366480"/>
            <a:chOff x="-62148800" y="3377700"/>
            <a:chExt cx="311125" cy="316750"/>
          </a:xfrm>
        </p:grpSpPr>
        <p:sp>
          <p:nvSpPr>
            <p:cNvPr id="6748" name="Google Shape;6748;p5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54"/>
          <p:cNvGrpSpPr/>
          <p:nvPr/>
        </p:nvGrpSpPr>
        <p:grpSpPr>
          <a:xfrm>
            <a:off x="843958" y="3347607"/>
            <a:ext cx="368157" cy="367290"/>
            <a:chOff x="-62154300" y="3743950"/>
            <a:chExt cx="318200" cy="317450"/>
          </a:xfrm>
        </p:grpSpPr>
        <p:sp>
          <p:nvSpPr>
            <p:cNvPr id="6751" name="Google Shape;6751;p5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54"/>
          <p:cNvGrpSpPr/>
          <p:nvPr/>
        </p:nvGrpSpPr>
        <p:grpSpPr>
          <a:xfrm>
            <a:off x="843944" y="3806587"/>
            <a:ext cx="368186" cy="366364"/>
            <a:chOff x="-62151950" y="4111775"/>
            <a:chExt cx="318225" cy="316650"/>
          </a:xfrm>
        </p:grpSpPr>
        <p:sp>
          <p:nvSpPr>
            <p:cNvPr id="6754" name="Google Shape;6754;p5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54"/>
          <p:cNvGrpSpPr/>
          <p:nvPr/>
        </p:nvGrpSpPr>
        <p:grpSpPr>
          <a:xfrm>
            <a:off x="3062568" y="2897133"/>
            <a:ext cx="368157" cy="367434"/>
            <a:chOff x="-60254550" y="3367325"/>
            <a:chExt cx="318200" cy="317575"/>
          </a:xfrm>
        </p:grpSpPr>
        <p:sp>
          <p:nvSpPr>
            <p:cNvPr id="6759" name="Google Shape;6759;p5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54"/>
          <p:cNvGrpSpPr/>
          <p:nvPr/>
        </p:nvGrpSpPr>
        <p:grpSpPr>
          <a:xfrm>
            <a:off x="3063465" y="3348127"/>
            <a:ext cx="366364" cy="366248"/>
            <a:chOff x="-60255350" y="3733825"/>
            <a:chExt cx="316650" cy="316550"/>
          </a:xfrm>
        </p:grpSpPr>
        <p:sp>
          <p:nvSpPr>
            <p:cNvPr id="6764" name="Google Shape;6764;p5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54"/>
          <p:cNvGrpSpPr/>
          <p:nvPr/>
        </p:nvGrpSpPr>
        <p:grpSpPr>
          <a:xfrm>
            <a:off x="3091262" y="3807035"/>
            <a:ext cx="310770" cy="365467"/>
            <a:chOff x="-60232500" y="4101525"/>
            <a:chExt cx="268600" cy="315875"/>
          </a:xfrm>
        </p:grpSpPr>
        <p:sp>
          <p:nvSpPr>
            <p:cNvPr id="6772" name="Google Shape;6772;p5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4" name="Google Shape;6774;p54"/>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5" name="Google Shape;6775;p54"/>
          <p:cNvGrpSpPr/>
          <p:nvPr/>
        </p:nvGrpSpPr>
        <p:grpSpPr>
          <a:xfrm>
            <a:off x="2624262" y="1532866"/>
            <a:ext cx="368186" cy="366364"/>
            <a:chOff x="-63679950" y="3360375"/>
            <a:chExt cx="318225" cy="316650"/>
          </a:xfrm>
        </p:grpSpPr>
        <p:sp>
          <p:nvSpPr>
            <p:cNvPr id="6776" name="Google Shape;6776;p5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0" name="Google Shape;6780;p54"/>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54"/>
          <p:cNvGrpSpPr/>
          <p:nvPr/>
        </p:nvGrpSpPr>
        <p:grpSpPr>
          <a:xfrm>
            <a:off x="2622889" y="2404203"/>
            <a:ext cx="370934" cy="367521"/>
            <a:chOff x="-63679950" y="4093450"/>
            <a:chExt cx="320600" cy="317650"/>
          </a:xfrm>
        </p:grpSpPr>
        <p:sp>
          <p:nvSpPr>
            <p:cNvPr id="6782" name="Google Shape;6782;p5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54"/>
          <p:cNvGrpSpPr/>
          <p:nvPr/>
        </p:nvGrpSpPr>
        <p:grpSpPr>
          <a:xfrm>
            <a:off x="1283006" y="2897205"/>
            <a:ext cx="366364" cy="367290"/>
            <a:chOff x="-61784125" y="3377700"/>
            <a:chExt cx="316650" cy="317450"/>
          </a:xfrm>
        </p:grpSpPr>
        <p:sp>
          <p:nvSpPr>
            <p:cNvPr id="6786" name="Google Shape;6786;p5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54"/>
          <p:cNvGrpSpPr/>
          <p:nvPr/>
        </p:nvGrpSpPr>
        <p:grpSpPr>
          <a:xfrm>
            <a:off x="1283006" y="3347607"/>
            <a:ext cx="366364" cy="367290"/>
            <a:chOff x="-61783350" y="3743950"/>
            <a:chExt cx="316650" cy="317450"/>
          </a:xfrm>
        </p:grpSpPr>
        <p:sp>
          <p:nvSpPr>
            <p:cNvPr id="6794" name="Google Shape;6794;p5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6" name="Google Shape;6796;p54"/>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4"/>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4"/>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9" name="Google Shape;6799;p54"/>
          <p:cNvGrpSpPr/>
          <p:nvPr/>
        </p:nvGrpSpPr>
        <p:grpSpPr>
          <a:xfrm>
            <a:off x="3504430" y="3807440"/>
            <a:ext cx="369112" cy="364657"/>
            <a:chOff x="-59869425" y="4102225"/>
            <a:chExt cx="319025" cy="315175"/>
          </a:xfrm>
        </p:grpSpPr>
        <p:sp>
          <p:nvSpPr>
            <p:cNvPr id="6800" name="Google Shape;6800;p5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54"/>
          <p:cNvGrpSpPr/>
          <p:nvPr/>
        </p:nvGrpSpPr>
        <p:grpSpPr>
          <a:xfrm>
            <a:off x="2623233" y="4276262"/>
            <a:ext cx="366364" cy="365467"/>
            <a:chOff x="-59029025" y="3711650"/>
            <a:chExt cx="316650" cy="315875"/>
          </a:xfrm>
        </p:grpSpPr>
        <p:sp>
          <p:nvSpPr>
            <p:cNvPr id="6805" name="Google Shape;6805;p5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4"/>
          <p:cNvGrpSpPr/>
          <p:nvPr/>
        </p:nvGrpSpPr>
        <p:grpSpPr>
          <a:xfrm>
            <a:off x="4859311" y="1532317"/>
            <a:ext cx="351940" cy="348188"/>
            <a:chOff x="581525" y="3254850"/>
            <a:chExt cx="297750" cy="294575"/>
          </a:xfrm>
        </p:grpSpPr>
        <p:sp>
          <p:nvSpPr>
            <p:cNvPr id="6813" name="Google Shape;6813;p5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54"/>
          <p:cNvGrpSpPr/>
          <p:nvPr/>
        </p:nvGrpSpPr>
        <p:grpSpPr>
          <a:xfrm>
            <a:off x="4858380" y="1971253"/>
            <a:ext cx="353802" cy="351497"/>
            <a:chOff x="580725" y="3617925"/>
            <a:chExt cx="299325" cy="297375"/>
          </a:xfrm>
        </p:grpSpPr>
        <p:sp>
          <p:nvSpPr>
            <p:cNvPr id="6817" name="Google Shape;6817;p5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54"/>
          <p:cNvGrpSpPr/>
          <p:nvPr/>
        </p:nvGrpSpPr>
        <p:grpSpPr>
          <a:xfrm>
            <a:off x="4860242" y="2418443"/>
            <a:ext cx="350079" cy="350079"/>
            <a:chOff x="583100" y="3982600"/>
            <a:chExt cx="296175" cy="296175"/>
          </a:xfrm>
        </p:grpSpPr>
        <p:sp>
          <p:nvSpPr>
            <p:cNvPr id="6823" name="Google Shape;6823;p5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54"/>
          <p:cNvGrpSpPr/>
          <p:nvPr/>
        </p:nvGrpSpPr>
        <p:grpSpPr>
          <a:xfrm>
            <a:off x="7092856" y="1532067"/>
            <a:ext cx="307231" cy="348690"/>
            <a:chOff x="2423775" y="3226875"/>
            <a:chExt cx="259925" cy="295000"/>
          </a:xfrm>
        </p:grpSpPr>
        <p:sp>
          <p:nvSpPr>
            <p:cNvPr id="6831" name="Google Shape;6831;p5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54"/>
          <p:cNvGrpSpPr/>
          <p:nvPr/>
        </p:nvGrpSpPr>
        <p:grpSpPr>
          <a:xfrm>
            <a:off x="7070043" y="1973352"/>
            <a:ext cx="352857" cy="347301"/>
            <a:chOff x="2404875" y="3592725"/>
            <a:chExt cx="298525" cy="293825"/>
          </a:xfrm>
        </p:grpSpPr>
        <p:sp>
          <p:nvSpPr>
            <p:cNvPr id="6835" name="Google Shape;6835;p5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54"/>
          <p:cNvGrpSpPr/>
          <p:nvPr/>
        </p:nvGrpSpPr>
        <p:grpSpPr>
          <a:xfrm>
            <a:off x="7070974" y="2418917"/>
            <a:ext cx="350995" cy="349133"/>
            <a:chOff x="2404875" y="3955825"/>
            <a:chExt cx="296950" cy="295375"/>
          </a:xfrm>
        </p:grpSpPr>
        <p:sp>
          <p:nvSpPr>
            <p:cNvPr id="6839" name="Google Shape;6839;p5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54"/>
          <p:cNvGrpSpPr/>
          <p:nvPr/>
        </p:nvGrpSpPr>
        <p:grpSpPr>
          <a:xfrm>
            <a:off x="5764954" y="2883111"/>
            <a:ext cx="349163" cy="350079"/>
            <a:chOff x="4263650" y="3235150"/>
            <a:chExt cx="295400" cy="296175"/>
          </a:xfrm>
        </p:grpSpPr>
        <p:sp>
          <p:nvSpPr>
            <p:cNvPr id="6844" name="Google Shape;6844;p5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54"/>
          <p:cNvGrpSpPr/>
          <p:nvPr/>
        </p:nvGrpSpPr>
        <p:grpSpPr>
          <a:xfrm>
            <a:off x="5762634" y="3342272"/>
            <a:ext cx="353802" cy="327739"/>
            <a:chOff x="4266025" y="3609275"/>
            <a:chExt cx="299325" cy="277275"/>
          </a:xfrm>
        </p:grpSpPr>
        <p:sp>
          <p:nvSpPr>
            <p:cNvPr id="6850" name="Google Shape;6850;p5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54"/>
          <p:cNvGrpSpPr/>
          <p:nvPr/>
        </p:nvGrpSpPr>
        <p:grpSpPr>
          <a:xfrm>
            <a:off x="5763092" y="3807659"/>
            <a:ext cx="352886" cy="349133"/>
            <a:chOff x="4263650" y="3963700"/>
            <a:chExt cx="298550" cy="295375"/>
          </a:xfrm>
        </p:grpSpPr>
        <p:sp>
          <p:nvSpPr>
            <p:cNvPr id="6853" name="Google Shape;6853;p5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54"/>
          <p:cNvGrpSpPr/>
          <p:nvPr/>
        </p:nvGrpSpPr>
        <p:grpSpPr>
          <a:xfrm>
            <a:off x="8041429" y="2883111"/>
            <a:ext cx="226264" cy="350079"/>
            <a:chOff x="6164975" y="3211525"/>
            <a:chExt cx="191425" cy="296175"/>
          </a:xfrm>
        </p:grpSpPr>
        <p:sp>
          <p:nvSpPr>
            <p:cNvPr id="6861" name="Google Shape;6861;p5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54"/>
          <p:cNvGrpSpPr/>
          <p:nvPr/>
        </p:nvGrpSpPr>
        <p:grpSpPr>
          <a:xfrm>
            <a:off x="5303466" y="1531387"/>
            <a:ext cx="352886" cy="350049"/>
            <a:chOff x="946175" y="3253275"/>
            <a:chExt cx="298550" cy="296150"/>
          </a:xfrm>
        </p:grpSpPr>
        <p:sp>
          <p:nvSpPr>
            <p:cNvPr id="6869" name="Google Shape;6869;p5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54"/>
          <p:cNvGrpSpPr/>
          <p:nvPr/>
        </p:nvGrpSpPr>
        <p:grpSpPr>
          <a:xfrm>
            <a:off x="5304397" y="1973351"/>
            <a:ext cx="351024" cy="347301"/>
            <a:chOff x="946175" y="3619500"/>
            <a:chExt cx="296975" cy="293825"/>
          </a:xfrm>
        </p:grpSpPr>
        <p:sp>
          <p:nvSpPr>
            <p:cNvPr id="6875" name="Google Shape;6875;p5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54"/>
          <p:cNvGrpSpPr/>
          <p:nvPr/>
        </p:nvGrpSpPr>
        <p:grpSpPr>
          <a:xfrm>
            <a:off x="5303939" y="2417985"/>
            <a:ext cx="351940" cy="350995"/>
            <a:chOff x="944600" y="3981825"/>
            <a:chExt cx="297750" cy="296950"/>
          </a:xfrm>
        </p:grpSpPr>
        <p:sp>
          <p:nvSpPr>
            <p:cNvPr id="6882" name="Google Shape;6882;p5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54"/>
          <p:cNvGrpSpPr/>
          <p:nvPr/>
        </p:nvGrpSpPr>
        <p:grpSpPr>
          <a:xfrm>
            <a:off x="7520875" y="1531845"/>
            <a:ext cx="350079" cy="349133"/>
            <a:chOff x="2768750" y="3227275"/>
            <a:chExt cx="296175" cy="295375"/>
          </a:xfrm>
        </p:grpSpPr>
        <p:sp>
          <p:nvSpPr>
            <p:cNvPr id="6887" name="Google Shape;6887;p5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54"/>
          <p:cNvGrpSpPr/>
          <p:nvPr/>
        </p:nvGrpSpPr>
        <p:grpSpPr>
          <a:xfrm>
            <a:off x="7541826" y="1972717"/>
            <a:ext cx="308177" cy="348572"/>
            <a:chOff x="2786075" y="3591800"/>
            <a:chExt cx="260725" cy="294900"/>
          </a:xfrm>
        </p:grpSpPr>
        <p:sp>
          <p:nvSpPr>
            <p:cNvPr id="6896" name="Google Shape;6896;p5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54"/>
          <p:cNvGrpSpPr/>
          <p:nvPr/>
        </p:nvGrpSpPr>
        <p:grpSpPr>
          <a:xfrm>
            <a:off x="7582324" y="2418444"/>
            <a:ext cx="227180" cy="350079"/>
            <a:chOff x="2819150" y="3955025"/>
            <a:chExt cx="192200" cy="296175"/>
          </a:xfrm>
        </p:grpSpPr>
        <p:sp>
          <p:nvSpPr>
            <p:cNvPr id="6902" name="Google Shape;6902;p5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54"/>
          <p:cNvGrpSpPr/>
          <p:nvPr/>
        </p:nvGrpSpPr>
        <p:grpSpPr>
          <a:xfrm>
            <a:off x="6206097" y="2884042"/>
            <a:ext cx="349133" cy="348217"/>
            <a:chOff x="4629125" y="3235150"/>
            <a:chExt cx="295375" cy="294600"/>
          </a:xfrm>
        </p:grpSpPr>
        <p:sp>
          <p:nvSpPr>
            <p:cNvPr id="6907" name="Google Shape;6907;p5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54"/>
          <p:cNvGrpSpPr/>
          <p:nvPr/>
        </p:nvGrpSpPr>
        <p:grpSpPr>
          <a:xfrm>
            <a:off x="6206082" y="3331575"/>
            <a:ext cx="349163" cy="349133"/>
            <a:chOff x="4628325" y="3599825"/>
            <a:chExt cx="295400" cy="295375"/>
          </a:xfrm>
        </p:grpSpPr>
        <p:sp>
          <p:nvSpPr>
            <p:cNvPr id="6913" name="Google Shape;6913;p5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54"/>
          <p:cNvGrpSpPr/>
          <p:nvPr/>
        </p:nvGrpSpPr>
        <p:grpSpPr>
          <a:xfrm>
            <a:off x="6227033" y="3807186"/>
            <a:ext cx="307261" cy="350079"/>
            <a:chOff x="4645650" y="3962900"/>
            <a:chExt cx="259950" cy="296175"/>
          </a:xfrm>
        </p:grpSpPr>
        <p:sp>
          <p:nvSpPr>
            <p:cNvPr id="6926" name="Google Shape;6926;p5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54"/>
          <p:cNvGrpSpPr/>
          <p:nvPr/>
        </p:nvGrpSpPr>
        <p:grpSpPr>
          <a:xfrm>
            <a:off x="7979994" y="3332048"/>
            <a:ext cx="349133" cy="348188"/>
            <a:chOff x="6143725" y="3582500"/>
            <a:chExt cx="295375" cy="294575"/>
          </a:xfrm>
        </p:grpSpPr>
        <p:sp>
          <p:nvSpPr>
            <p:cNvPr id="6933" name="Google Shape;6933;p5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54"/>
          <p:cNvGrpSpPr/>
          <p:nvPr/>
        </p:nvGrpSpPr>
        <p:grpSpPr>
          <a:xfrm>
            <a:off x="5748820" y="1531387"/>
            <a:ext cx="350995" cy="350049"/>
            <a:chOff x="1310075" y="3253275"/>
            <a:chExt cx="296950" cy="296150"/>
          </a:xfrm>
        </p:grpSpPr>
        <p:sp>
          <p:nvSpPr>
            <p:cNvPr id="6941" name="Google Shape;6941;p5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4" name="Google Shape;6944;p54"/>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5" name="Google Shape;6945;p54"/>
          <p:cNvGrpSpPr/>
          <p:nvPr/>
        </p:nvGrpSpPr>
        <p:grpSpPr>
          <a:xfrm>
            <a:off x="5748347" y="2417646"/>
            <a:ext cx="351941" cy="351675"/>
            <a:chOff x="1310075" y="3980250"/>
            <a:chExt cx="297750" cy="297525"/>
          </a:xfrm>
        </p:grpSpPr>
        <p:sp>
          <p:nvSpPr>
            <p:cNvPr id="6946" name="Google Shape;6946;p5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54"/>
          <p:cNvGrpSpPr/>
          <p:nvPr/>
        </p:nvGrpSpPr>
        <p:grpSpPr>
          <a:xfrm>
            <a:off x="8013136" y="1531845"/>
            <a:ext cx="266305" cy="349133"/>
            <a:chOff x="3167275" y="3227275"/>
            <a:chExt cx="225300" cy="295375"/>
          </a:xfrm>
        </p:grpSpPr>
        <p:sp>
          <p:nvSpPr>
            <p:cNvPr id="6951" name="Google Shape;6951;p5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6" name="Google Shape;6956;p54"/>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7" name="Google Shape;6957;p54"/>
          <p:cNvGrpSpPr/>
          <p:nvPr/>
        </p:nvGrpSpPr>
        <p:grpSpPr>
          <a:xfrm>
            <a:off x="7970318" y="2418902"/>
            <a:ext cx="351940" cy="349163"/>
            <a:chOff x="3133425" y="3955025"/>
            <a:chExt cx="297750" cy="295400"/>
          </a:xfrm>
        </p:grpSpPr>
        <p:sp>
          <p:nvSpPr>
            <p:cNvPr id="6958" name="Google Shape;6958;p5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54"/>
          <p:cNvGrpSpPr/>
          <p:nvPr/>
        </p:nvGrpSpPr>
        <p:grpSpPr>
          <a:xfrm>
            <a:off x="6650491" y="2882490"/>
            <a:ext cx="350079" cy="351320"/>
            <a:chOff x="4991425" y="3234750"/>
            <a:chExt cx="296175" cy="297225"/>
          </a:xfrm>
        </p:grpSpPr>
        <p:sp>
          <p:nvSpPr>
            <p:cNvPr id="6962" name="Google Shape;6962;p5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54"/>
          <p:cNvGrpSpPr/>
          <p:nvPr/>
        </p:nvGrpSpPr>
        <p:grpSpPr>
          <a:xfrm>
            <a:off x="6650491" y="3352053"/>
            <a:ext cx="350079" cy="308177"/>
            <a:chOff x="4991425" y="3617150"/>
            <a:chExt cx="296175" cy="260725"/>
          </a:xfrm>
        </p:grpSpPr>
        <p:sp>
          <p:nvSpPr>
            <p:cNvPr id="6969" name="Google Shape;6969;p5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54"/>
          <p:cNvGrpSpPr/>
          <p:nvPr/>
        </p:nvGrpSpPr>
        <p:grpSpPr>
          <a:xfrm>
            <a:off x="6727764" y="3807644"/>
            <a:ext cx="195532" cy="349163"/>
            <a:chOff x="5056800" y="3962900"/>
            <a:chExt cx="165425" cy="295400"/>
          </a:xfrm>
        </p:grpSpPr>
        <p:sp>
          <p:nvSpPr>
            <p:cNvPr id="6977" name="Google Shape;6977;p5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54"/>
          <p:cNvGrpSpPr/>
          <p:nvPr/>
        </p:nvGrpSpPr>
        <p:grpSpPr>
          <a:xfrm>
            <a:off x="7979062" y="3807660"/>
            <a:ext cx="350995" cy="349133"/>
            <a:chOff x="6168925" y="3936925"/>
            <a:chExt cx="296950" cy="295375"/>
          </a:xfrm>
        </p:grpSpPr>
        <p:sp>
          <p:nvSpPr>
            <p:cNvPr id="6981" name="Google Shape;6981;p5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54"/>
          <p:cNvGrpSpPr/>
          <p:nvPr/>
        </p:nvGrpSpPr>
        <p:grpSpPr>
          <a:xfrm>
            <a:off x="6192756" y="1531845"/>
            <a:ext cx="348188" cy="349133"/>
            <a:chOff x="1674750" y="3254050"/>
            <a:chExt cx="294575" cy="295375"/>
          </a:xfrm>
        </p:grpSpPr>
        <p:sp>
          <p:nvSpPr>
            <p:cNvPr id="6988" name="Google Shape;6988;p5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54"/>
          <p:cNvGrpSpPr/>
          <p:nvPr/>
        </p:nvGrpSpPr>
        <p:grpSpPr>
          <a:xfrm>
            <a:off x="6207177" y="1972435"/>
            <a:ext cx="319347" cy="349133"/>
            <a:chOff x="1687350" y="3618725"/>
            <a:chExt cx="270175" cy="295375"/>
          </a:xfrm>
        </p:grpSpPr>
        <p:sp>
          <p:nvSpPr>
            <p:cNvPr id="6992" name="Google Shape;6992;p5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4"/>
          <p:cNvGrpSpPr/>
          <p:nvPr/>
        </p:nvGrpSpPr>
        <p:grpSpPr>
          <a:xfrm>
            <a:off x="6190880" y="2418916"/>
            <a:ext cx="351940" cy="349133"/>
            <a:chOff x="1672375" y="3982600"/>
            <a:chExt cx="297750" cy="295375"/>
          </a:xfrm>
        </p:grpSpPr>
        <p:sp>
          <p:nvSpPr>
            <p:cNvPr id="6996" name="Google Shape;6996;p5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54"/>
          <p:cNvGrpSpPr/>
          <p:nvPr/>
        </p:nvGrpSpPr>
        <p:grpSpPr>
          <a:xfrm>
            <a:off x="4882872" y="2883111"/>
            <a:ext cx="350079" cy="350079"/>
            <a:chOff x="3497300" y="3227275"/>
            <a:chExt cx="296175" cy="296175"/>
          </a:xfrm>
        </p:grpSpPr>
        <p:sp>
          <p:nvSpPr>
            <p:cNvPr id="7000" name="Google Shape;7000;p5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54"/>
          <p:cNvGrpSpPr/>
          <p:nvPr/>
        </p:nvGrpSpPr>
        <p:grpSpPr>
          <a:xfrm>
            <a:off x="4883345" y="3332506"/>
            <a:ext cx="349133" cy="347272"/>
            <a:chOff x="3497300" y="3591950"/>
            <a:chExt cx="295375" cy="293800"/>
          </a:xfrm>
        </p:grpSpPr>
        <p:sp>
          <p:nvSpPr>
            <p:cNvPr id="7009" name="Google Shape;7009;p5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4"/>
          <p:cNvGrpSpPr/>
          <p:nvPr/>
        </p:nvGrpSpPr>
        <p:grpSpPr>
          <a:xfrm>
            <a:off x="4883345" y="3807644"/>
            <a:ext cx="349133" cy="349163"/>
            <a:chOff x="3497300" y="3955025"/>
            <a:chExt cx="295375" cy="295400"/>
          </a:xfrm>
        </p:grpSpPr>
        <p:sp>
          <p:nvSpPr>
            <p:cNvPr id="7018" name="Google Shape;7018;p5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54"/>
          <p:cNvGrpSpPr/>
          <p:nvPr/>
        </p:nvGrpSpPr>
        <p:grpSpPr>
          <a:xfrm>
            <a:off x="7107917" y="2883835"/>
            <a:ext cx="327739" cy="348631"/>
            <a:chOff x="5364750" y="3235150"/>
            <a:chExt cx="277275" cy="294950"/>
          </a:xfrm>
        </p:grpSpPr>
        <p:sp>
          <p:nvSpPr>
            <p:cNvPr id="7022" name="Google Shape;7022;p5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54"/>
          <p:cNvGrpSpPr/>
          <p:nvPr/>
        </p:nvGrpSpPr>
        <p:grpSpPr>
          <a:xfrm>
            <a:off x="7096274" y="3330171"/>
            <a:ext cx="351024" cy="351940"/>
            <a:chOff x="5355300" y="3598250"/>
            <a:chExt cx="296975" cy="297750"/>
          </a:xfrm>
        </p:grpSpPr>
        <p:sp>
          <p:nvSpPr>
            <p:cNvPr id="7031" name="Google Shape;7031;p5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54"/>
          <p:cNvGrpSpPr/>
          <p:nvPr/>
        </p:nvGrpSpPr>
        <p:grpSpPr>
          <a:xfrm>
            <a:off x="7100470" y="3869093"/>
            <a:ext cx="342632" cy="226264"/>
            <a:chOff x="5358450" y="4015675"/>
            <a:chExt cx="289875" cy="191425"/>
          </a:xfrm>
        </p:grpSpPr>
        <p:sp>
          <p:nvSpPr>
            <p:cNvPr id="7040" name="Google Shape;7040;p5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54"/>
          <p:cNvGrpSpPr/>
          <p:nvPr/>
        </p:nvGrpSpPr>
        <p:grpSpPr>
          <a:xfrm>
            <a:off x="6226953" y="4251624"/>
            <a:ext cx="351024" cy="325464"/>
            <a:chOff x="6543825" y="3202075"/>
            <a:chExt cx="296975" cy="275350"/>
          </a:xfrm>
        </p:grpSpPr>
        <p:sp>
          <p:nvSpPr>
            <p:cNvPr id="7045" name="Google Shape;7045;p5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54"/>
          <p:cNvGrpSpPr/>
          <p:nvPr/>
        </p:nvGrpSpPr>
        <p:grpSpPr>
          <a:xfrm>
            <a:off x="6633934" y="1531372"/>
            <a:ext cx="350079" cy="350079"/>
            <a:chOff x="2037825" y="3254050"/>
            <a:chExt cx="296175" cy="296175"/>
          </a:xfrm>
        </p:grpSpPr>
        <p:sp>
          <p:nvSpPr>
            <p:cNvPr id="7053" name="Google Shape;7053;p5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54"/>
          <p:cNvGrpSpPr/>
          <p:nvPr/>
        </p:nvGrpSpPr>
        <p:grpSpPr>
          <a:xfrm>
            <a:off x="6632072" y="1972539"/>
            <a:ext cx="353802" cy="348926"/>
            <a:chOff x="2034675" y="3617925"/>
            <a:chExt cx="299325" cy="295200"/>
          </a:xfrm>
        </p:grpSpPr>
        <p:sp>
          <p:nvSpPr>
            <p:cNvPr id="7060" name="Google Shape;7060;p5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54"/>
          <p:cNvGrpSpPr/>
          <p:nvPr/>
        </p:nvGrpSpPr>
        <p:grpSpPr>
          <a:xfrm>
            <a:off x="6633934" y="2418916"/>
            <a:ext cx="350079" cy="349133"/>
            <a:chOff x="2037825" y="3981825"/>
            <a:chExt cx="296175" cy="295375"/>
          </a:xfrm>
        </p:grpSpPr>
        <p:sp>
          <p:nvSpPr>
            <p:cNvPr id="7066" name="Google Shape;7066;p5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54"/>
          <p:cNvGrpSpPr/>
          <p:nvPr/>
        </p:nvGrpSpPr>
        <p:grpSpPr>
          <a:xfrm>
            <a:off x="5318952" y="2915232"/>
            <a:ext cx="350079" cy="285837"/>
            <a:chOff x="3860400" y="3254050"/>
            <a:chExt cx="296175" cy="241825"/>
          </a:xfrm>
        </p:grpSpPr>
        <p:sp>
          <p:nvSpPr>
            <p:cNvPr id="7070" name="Google Shape;7070;p5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54"/>
          <p:cNvGrpSpPr/>
          <p:nvPr/>
        </p:nvGrpSpPr>
        <p:grpSpPr>
          <a:xfrm>
            <a:off x="5318479" y="3331102"/>
            <a:ext cx="351024" cy="350079"/>
            <a:chOff x="3859600" y="3591950"/>
            <a:chExt cx="296975" cy="296175"/>
          </a:xfrm>
        </p:grpSpPr>
        <p:sp>
          <p:nvSpPr>
            <p:cNvPr id="7078" name="Google Shape;7078;p5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54"/>
          <p:cNvGrpSpPr/>
          <p:nvPr/>
        </p:nvGrpSpPr>
        <p:grpSpPr>
          <a:xfrm>
            <a:off x="5318952" y="3807186"/>
            <a:ext cx="350079" cy="350079"/>
            <a:chOff x="3860400" y="3955025"/>
            <a:chExt cx="296175" cy="296175"/>
          </a:xfrm>
        </p:grpSpPr>
        <p:sp>
          <p:nvSpPr>
            <p:cNvPr id="7082" name="Google Shape;7082;p5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54"/>
          <p:cNvGrpSpPr/>
          <p:nvPr/>
        </p:nvGrpSpPr>
        <p:grpSpPr>
          <a:xfrm>
            <a:off x="7534167" y="2883584"/>
            <a:ext cx="355664" cy="349133"/>
            <a:chOff x="5716825" y="3235950"/>
            <a:chExt cx="300900" cy="295375"/>
          </a:xfrm>
        </p:grpSpPr>
        <p:sp>
          <p:nvSpPr>
            <p:cNvPr id="7088" name="Google Shape;7088;p5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54"/>
          <p:cNvGrpSpPr/>
          <p:nvPr/>
        </p:nvGrpSpPr>
        <p:grpSpPr>
          <a:xfrm>
            <a:off x="7547199" y="3342272"/>
            <a:ext cx="329601" cy="327739"/>
            <a:chOff x="5727850" y="3609275"/>
            <a:chExt cx="278850" cy="277275"/>
          </a:xfrm>
        </p:grpSpPr>
        <p:sp>
          <p:nvSpPr>
            <p:cNvPr id="7093" name="Google Shape;7093;p5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54"/>
          <p:cNvGrpSpPr/>
          <p:nvPr/>
        </p:nvGrpSpPr>
        <p:grpSpPr>
          <a:xfrm>
            <a:off x="7558383" y="3807659"/>
            <a:ext cx="307231" cy="349133"/>
            <a:chOff x="5736525" y="3963700"/>
            <a:chExt cx="259925" cy="295375"/>
          </a:xfrm>
        </p:grpSpPr>
        <p:sp>
          <p:nvSpPr>
            <p:cNvPr id="7099" name="Google Shape;7099;p5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54"/>
          <p:cNvGrpSpPr/>
          <p:nvPr/>
        </p:nvGrpSpPr>
        <p:grpSpPr>
          <a:xfrm>
            <a:off x="6649963" y="4256985"/>
            <a:ext cx="351024" cy="350079"/>
            <a:chOff x="6553275" y="3604550"/>
            <a:chExt cx="296975" cy="296175"/>
          </a:xfrm>
        </p:grpSpPr>
        <p:sp>
          <p:nvSpPr>
            <p:cNvPr id="7107" name="Google Shape;7107;p5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16"/>
        <p:cNvGrpSpPr/>
        <p:nvPr/>
      </p:nvGrpSpPr>
      <p:grpSpPr>
        <a:xfrm>
          <a:off x="0" y="0"/>
          <a:ext cx="0" cy="0"/>
          <a:chOff x="0" y="0"/>
          <a:chExt cx="0" cy="0"/>
        </a:xfrm>
      </p:grpSpPr>
      <p:sp>
        <p:nvSpPr>
          <p:cNvPr id="7117" name="Google Shape;7117;p5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18" name="Google Shape;7118;p5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119" name="Google Shape;7119;p55"/>
          <p:cNvGrpSpPr/>
          <p:nvPr/>
        </p:nvGrpSpPr>
        <p:grpSpPr>
          <a:xfrm>
            <a:off x="877057" y="1532946"/>
            <a:ext cx="294401" cy="353645"/>
            <a:chOff x="-35814600" y="3202075"/>
            <a:chExt cx="242625" cy="291450"/>
          </a:xfrm>
        </p:grpSpPr>
        <p:sp>
          <p:nvSpPr>
            <p:cNvPr id="7120" name="Google Shape;7120;p5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55"/>
          <p:cNvGrpSpPr/>
          <p:nvPr/>
        </p:nvGrpSpPr>
        <p:grpSpPr>
          <a:xfrm>
            <a:off x="847435" y="1973866"/>
            <a:ext cx="353645" cy="353888"/>
            <a:chOff x="-35839800" y="3561025"/>
            <a:chExt cx="291450" cy="291650"/>
          </a:xfrm>
        </p:grpSpPr>
        <p:sp>
          <p:nvSpPr>
            <p:cNvPr id="7128" name="Google Shape;7128;p5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5" name="Google Shape;7135;p55"/>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6" name="Google Shape;7136;p55"/>
          <p:cNvGrpSpPr/>
          <p:nvPr/>
        </p:nvGrpSpPr>
        <p:grpSpPr>
          <a:xfrm>
            <a:off x="3084980" y="1532946"/>
            <a:ext cx="353645" cy="353645"/>
            <a:chOff x="-34003850" y="3227275"/>
            <a:chExt cx="291450" cy="291450"/>
          </a:xfrm>
        </p:grpSpPr>
        <p:sp>
          <p:nvSpPr>
            <p:cNvPr id="7137" name="Google Shape;7137;p5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55"/>
          <p:cNvGrpSpPr/>
          <p:nvPr/>
        </p:nvGrpSpPr>
        <p:grpSpPr>
          <a:xfrm>
            <a:off x="3084510" y="1973638"/>
            <a:ext cx="354586" cy="354343"/>
            <a:chOff x="-34004625" y="3585850"/>
            <a:chExt cx="292225" cy="292025"/>
          </a:xfrm>
        </p:grpSpPr>
        <p:sp>
          <p:nvSpPr>
            <p:cNvPr id="7143" name="Google Shape;7143;p5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55"/>
          <p:cNvGrpSpPr/>
          <p:nvPr/>
        </p:nvGrpSpPr>
        <p:grpSpPr>
          <a:xfrm>
            <a:off x="3084025" y="2408839"/>
            <a:ext cx="355557" cy="354616"/>
            <a:chOff x="-34005425" y="3945575"/>
            <a:chExt cx="293025" cy="292250"/>
          </a:xfrm>
        </p:grpSpPr>
        <p:sp>
          <p:nvSpPr>
            <p:cNvPr id="7149" name="Google Shape;7149;p5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55"/>
          <p:cNvGrpSpPr/>
          <p:nvPr/>
        </p:nvGrpSpPr>
        <p:grpSpPr>
          <a:xfrm>
            <a:off x="1731124" y="2882015"/>
            <a:ext cx="358408" cy="355557"/>
            <a:chOff x="-32174975" y="3192625"/>
            <a:chExt cx="295375" cy="293025"/>
          </a:xfrm>
        </p:grpSpPr>
        <p:sp>
          <p:nvSpPr>
            <p:cNvPr id="7153" name="Google Shape;7153;p5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7" name="Google Shape;7157;p55"/>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9" name="Google Shape;7159;p55"/>
          <p:cNvGrpSpPr/>
          <p:nvPr/>
        </p:nvGrpSpPr>
        <p:grpSpPr>
          <a:xfrm>
            <a:off x="3970274" y="2882970"/>
            <a:ext cx="354586" cy="353645"/>
            <a:chOff x="-30345325" y="3184750"/>
            <a:chExt cx="292225" cy="291450"/>
          </a:xfrm>
        </p:grpSpPr>
        <p:sp>
          <p:nvSpPr>
            <p:cNvPr id="7160" name="Google Shape;7160;p5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5"/>
          <p:cNvGrpSpPr/>
          <p:nvPr/>
        </p:nvGrpSpPr>
        <p:grpSpPr>
          <a:xfrm>
            <a:off x="1295026" y="1532946"/>
            <a:ext cx="353645" cy="353645"/>
            <a:chOff x="-35481425" y="3202075"/>
            <a:chExt cx="291450" cy="291450"/>
          </a:xfrm>
        </p:grpSpPr>
        <p:sp>
          <p:nvSpPr>
            <p:cNvPr id="7166" name="Google Shape;7166;p5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55"/>
          <p:cNvGrpSpPr/>
          <p:nvPr/>
        </p:nvGrpSpPr>
        <p:grpSpPr>
          <a:xfrm>
            <a:off x="1294556" y="1974472"/>
            <a:ext cx="354586" cy="352675"/>
            <a:chOff x="-35482200" y="3561225"/>
            <a:chExt cx="292225" cy="290650"/>
          </a:xfrm>
        </p:grpSpPr>
        <p:sp>
          <p:nvSpPr>
            <p:cNvPr id="7174" name="Google Shape;7174;p5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5"/>
          <p:cNvGrpSpPr/>
          <p:nvPr/>
        </p:nvGrpSpPr>
        <p:grpSpPr>
          <a:xfrm>
            <a:off x="1295026" y="2409340"/>
            <a:ext cx="353645" cy="353615"/>
            <a:chOff x="-35481425" y="3919600"/>
            <a:chExt cx="291450" cy="291425"/>
          </a:xfrm>
        </p:grpSpPr>
        <p:sp>
          <p:nvSpPr>
            <p:cNvPr id="7178" name="Google Shape;7178;p5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55"/>
          <p:cNvGrpSpPr/>
          <p:nvPr/>
        </p:nvGrpSpPr>
        <p:grpSpPr>
          <a:xfrm>
            <a:off x="3530661" y="1533431"/>
            <a:ext cx="357468" cy="352675"/>
            <a:chOff x="-33645475" y="3228075"/>
            <a:chExt cx="294600" cy="290650"/>
          </a:xfrm>
        </p:grpSpPr>
        <p:sp>
          <p:nvSpPr>
            <p:cNvPr id="7187" name="Google Shape;7187;p5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55"/>
          <p:cNvGrpSpPr/>
          <p:nvPr/>
        </p:nvGrpSpPr>
        <p:grpSpPr>
          <a:xfrm>
            <a:off x="3531631" y="1973516"/>
            <a:ext cx="355526" cy="354586"/>
            <a:chOff x="-33646250" y="3586425"/>
            <a:chExt cx="293000" cy="292225"/>
          </a:xfrm>
        </p:grpSpPr>
        <p:sp>
          <p:nvSpPr>
            <p:cNvPr id="7195" name="Google Shape;7195;p5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55"/>
          <p:cNvGrpSpPr/>
          <p:nvPr/>
        </p:nvGrpSpPr>
        <p:grpSpPr>
          <a:xfrm>
            <a:off x="3532101" y="2408369"/>
            <a:ext cx="354586" cy="355557"/>
            <a:chOff x="-33645475" y="3944800"/>
            <a:chExt cx="292225" cy="293025"/>
          </a:xfrm>
        </p:grpSpPr>
        <p:sp>
          <p:nvSpPr>
            <p:cNvPr id="7198" name="Google Shape;7198;p5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55"/>
          <p:cNvGrpSpPr/>
          <p:nvPr/>
        </p:nvGrpSpPr>
        <p:grpSpPr>
          <a:xfrm>
            <a:off x="2185320" y="2882106"/>
            <a:ext cx="352675" cy="355375"/>
            <a:chOff x="-31809525" y="3192625"/>
            <a:chExt cx="290650" cy="292875"/>
          </a:xfrm>
        </p:grpSpPr>
        <p:sp>
          <p:nvSpPr>
            <p:cNvPr id="7209" name="Google Shape;7209;p5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55"/>
          <p:cNvGrpSpPr/>
          <p:nvPr/>
        </p:nvGrpSpPr>
        <p:grpSpPr>
          <a:xfrm>
            <a:off x="2184835" y="3352658"/>
            <a:ext cx="353645" cy="355557"/>
            <a:chOff x="-31811100" y="3550975"/>
            <a:chExt cx="291450" cy="293025"/>
          </a:xfrm>
        </p:grpSpPr>
        <p:sp>
          <p:nvSpPr>
            <p:cNvPr id="7214" name="Google Shape;7214;p5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55"/>
          <p:cNvGrpSpPr/>
          <p:nvPr/>
        </p:nvGrpSpPr>
        <p:grpSpPr>
          <a:xfrm>
            <a:off x="2178631" y="3816962"/>
            <a:ext cx="366052" cy="356831"/>
            <a:chOff x="-31817400" y="3910025"/>
            <a:chExt cx="301675" cy="294075"/>
          </a:xfrm>
        </p:grpSpPr>
        <p:sp>
          <p:nvSpPr>
            <p:cNvPr id="7222" name="Google Shape;7222;p5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55"/>
          <p:cNvGrpSpPr/>
          <p:nvPr/>
        </p:nvGrpSpPr>
        <p:grpSpPr>
          <a:xfrm>
            <a:off x="3970259" y="3353143"/>
            <a:ext cx="354616" cy="354586"/>
            <a:chOff x="-30354000" y="3569100"/>
            <a:chExt cx="292250" cy="292225"/>
          </a:xfrm>
        </p:grpSpPr>
        <p:sp>
          <p:nvSpPr>
            <p:cNvPr id="7226" name="Google Shape;7226;p5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55"/>
          <p:cNvGrpSpPr/>
          <p:nvPr/>
        </p:nvGrpSpPr>
        <p:grpSpPr>
          <a:xfrm>
            <a:off x="1748837" y="1532946"/>
            <a:ext cx="342148" cy="353645"/>
            <a:chOff x="-35118325" y="3202075"/>
            <a:chExt cx="281975" cy="291450"/>
          </a:xfrm>
        </p:grpSpPr>
        <p:sp>
          <p:nvSpPr>
            <p:cNvPr id="7233" name="Google Shape;7233;p5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55"/>
          <p:cNvGrpSpPr/>
          <p:nvPr/>
        </p:nvGrpSpPr>
        <p:grpSpPr>
          <a:xfrm>
            <a:off x="1742618" y="1974199"/>
            <a:ext cx="354586" cy="353221"/>
            <a:chOff x="-35123050" y="3561225"/>
            <a:chExt cx="292225" cy="291100"/>
          </a:xfrm>
        </p:grpSpPr>
        <p:sp>
          <p:nvSpPr>
            <p:cNvPr id="7238" name="Google Shape;7238;p5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55"/>
          <p:cNvGrpSpPr/>
          <p:nvPr/>
        </p:nvGrpSpPr>
        <p:grpSpPr>
          <a:xfrm>
            <a:off x="1784677" y="2409340"/>
            <a:ext cx="270467" cy="353615"/>
            <a:chOff x="-35089175" y="3919600"/>
            <a:chExt cx="222900" cy="291425"/>
          </a:xfrm>
        </p:grpSpPr>
        <p:sp>
          <p:nvSpPr>
            <p:cNvPr id="7241" name="Google Shape;7241;p5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55"/>
          <p:cNvGrpSpPr/>
          <p:nvPr/>
        </p:nvGrpSpPr>
        <p:grpSpPr>
          <a:xfrm>
            <a:off x="3981673" y="1532703"/>
            <a:ext cx="336445" cy="354131"/>
            <a:chOff x="-33277650" y="3226875"/>
            <a:chExt cx="277275" cy="291850"/>
          </a:xfrm>
        </p:grpSpPr>
        <p:sp>
          <p:nvSpPr>
            <p:cNvPr id="7244" name="Google Shape;7244;p5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55"/>
          <p:cNvGrpSpPr/>
          <p:nvPr/>
        </p:nvGrpSpPr>
        <p:grpSpPr>
          <a:xfrm>
            <a:off x="3973073" y="1973987"/>
            <a:ext cx="353645" cy="353645"/>
            <a:chOff x="-33286325" y="3586425"/>
            <a:chExt cx="291450" cy="291450"/>
          </a:xfrm>
        </p:grpSpPr>
        <p:sp>
          <p:nvSpPr>
            <p:cNvPr id="7252" name="Google Shape;7252;p5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55"/>
          <p:cNvGrpSpPr/>
          <p:nvPr/>
        </p:nvGrpSpPr>
        <p:grpSpPr>
          <a:xfrm>
            <a:off x="3973073" y="2408369"/>
            <a:ext cx="353645" cy="355557"/>
            <a:chOff x="-33286325" y="3944800"/>
            <a:chExt cx="291450" cy="293025"/>
          </a:xfrm>
        </p:grpSpPr>
        <p:sp>
          <p:nvSpPr>
            <p:cNvPr id="7258" name="Google Shape;7258;p5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55"/>
          <p:cNvGrpSpPr/>
          <p:nvPr/>
        </p:nvGrpSpPr>
        <p:grpSpPr>
          <a:xfrm>
            <a:off x="2631470" y="2881529"/>
            <a:ext cx="353645" cy="356527"/>
            <a:chOff x="-31452725" y="3191825"/>
            <a:chExt cx="291450" cy="293825"/>
          </a:xfrm>
        </p:grpSpPr>
        <p:sp>
          <p:nvSpPr>
            <p:cNvPr id="7263" name="Google Shape;7263;p5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55"/>
          <p:cNvGrpSpPr/>
          <p:nvPr/>
        </p:nvGrpSpPr>
        <p:grpSpPr>
          <a:xfrm>
            <a:off x="2631000" y="3353144"/>
            <a:ext cx="354586" cy="354586"/>
            <a:chOff x="-31452725" y="3551775"/>
            <a:chExt cx="292225" cy="292225"/>
          </a:xfrm>
        </p:grpSpPr>
        <p:sp>
          <p:nvSpPr>
            <p:cNvPr id="7268" name="Google Shape;7268;p5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55"/>
          <p:cNvGrpSpPr/>
          <p:nvPr/>
        </p:nvGrpSpPr>
        <p:grpSpPr>
          <a:xfrm>
            <a:off x="2629559" y="3817129"/>
            <a:ext cx="357468" cy="356497"/>
            <a:chOff x="-31455100" y="3909350"/>
            <a:chExt cx="294600" cy="293800"/>
          </a:xfrm>
        </p:grpSpPr>
        <p:sp>
          <p:nvSpPr>
            <p:cNvPr id="7273" name="Google Shape;7273;p5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55"/>
          <p:cNvGrpSpPr/>
          <p:nvPr/>
        </p:nvGrpSpPr>
        <p:grpSpPr>
          <a:xfrm>
            <a:off x="3970744" y="3818084"/>
            <a:ext cx="353645" cy="354586"/>
            <a:chOff x="-30345325" y="3918800"/>
            <a:chExt cx="291450" cy="292225"/>
          </a:xfrm>
        </p:grpSpPr>
        <p:sp>
          <p:nvSpPr>
            <p:cNvPr id="7276" name="Google Shape;7276;p5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55"/>
          <p:cNvGrpSpPr/>
          <p:nvPr/>
        </p:nvGrpSpPr>
        <p:grpSpPr>
          <a:xfrm>
            <a:off x="2200736" y="1532946"/>
            <a:ext cx="332593" cy="353645"/>
            <a:chOff x="-34755225" y="3202075"/>
            <a:chExt cx="274100" cy="291450"/>
          </a:xfrm>
        </p:grpSpPr>
        <p:sp>
          <p:nvSpPr>
            <p:cNvPr id="7282" name="Google Shape;7282;p5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55"/>
          <p:cNvGrpSpPr/>
          <p:nvPr/>
        </p:nvGrpSpPr>
        <p:grpSpPr>
          <a:xfrm>
            <a:off x="2190209" y="1973987"/>
            <a:ext cx="353645" cy="353645"/>
            <a:chOff x="-34763900" y="3561225"/>
            <a:chExt cx="291450" cy="291450"/>
          </a:xfrm>
        </p:grpSpPr>
        <p:sp>
          <p:nvSpPr>
            <p:cNvPr id="7290" name="Google Shape;7290;p5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3" name="Google Shape;7293;p55"/>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4" name="Google Shape;7294;p55"/>
          <p:cNvGrpSpPr/>
          <p:nvPr/>
        </p:nvGrpSpPr>
        <p:grpSpPr>
          <a:xfrm>
            <a:off x="845106" y="2882499"/>
            <a:ext cx="354586" cy="354586"/>
            <a:chOff x="-32927950" y="3227275"/>
            <a:chExt cx="292225" cy="292225"/>
          </a:xfrm>
        </p:grpSpPr>
        <p:sp>
          <p:nvSpPr>
            <p:cNvPr id="7295" name="Google Shape;7295;p5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55"/>
          <p:cNvGrpSpPr/>
          <p:nvPr/>
        </p:nvGrpSpPr>
        <p:grpSpPr>
          <a:xfrm>
            <a:off x="844621" y="3353613"/>
            <a:ext cx="355557" cy="353645"/>
            <a:chOff x="-32927950" y="3586425"/>
            <a:chExt cx="293025" cy="291450"/>
          </a:xfrm>
        </p:grpSpPr>
        <p:sp>
          <p:nvSpPr>
            <p:cNvPr id="7301" name="Google Shape;7301;p5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55"/>
          <p:cNvGrpSpPr/>
          <p:nvPr/>
        </p:nvGrpSpPr>
        <p:grpSpPr>
          <a:xfrm>
            <a:off x="845106" y="3817598"/>
            <a:ext cx="354586" cy="355557"/>
            <a:chOff x="-32927950" y="3944800"/>
            <a:chExt cx="292225" cy="293025"/>
          </a:xfrm>
        </p:grpSpPr>
        <p:sp>
          <p:nvSpPr>
            <p:cNvPr id="7307" name="Google Shape;7307;p5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5"/>
          <p:cNvGrpSpPr/>
          <p:nvPr/>
        </p:nvGrpSpPr>
        <p:grpSpPr>
          <a:xfrm>
            <a:off x="3073898" y="2882849"/>
            <a:ext cx="354586" cy="353888"/>
            <a:chOff x="-31094350" y="3194000"/>
            <a:chExt cx="292225" cy="291650"/>
          </a:xfrm>
        </p:grpSpPr>
        <p:sp>
          <p:nvSpPr>
            <p:cNvPr id="7317" name="Google Shape;7317;p5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55"/>
          <p:cNvGrpSpPr/>
          <p:nvPr/>
        </p:nvGrpSpPr>
        <p:grpSpPr>
          <a:xfrm>
            <a:off x="3074368" y="3353341"/>
            <a:ext cx="353645" cy="354191"/>
            <a:chOff x="-31093575" y="3552550"/>
            <a:chExt cx="291450" cy="291900"/>
          </a:xfrm>
        </p:grpSpPr>
        <p:sp>
          <p:nvSpPr>
            <p:cNvPr id="7326" name="Google Shape;7326;p5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55"/>
          <p:cNvGrpSpPr/>
          <p:nvPr/>
        </p:nvGrpSpPr>
        <p:grpSpPr>
          <a:xfrm>
            <a:off x="3074368" y="3818569"/>
            <a:ext cx="353645" cy="353615"/>
            <a:chOff x="-31093575" y="3911725"/>
            <a:chExt cx="291450" cy="291425"/>
          </a:xfrm>
        </p:grpSpPr>
        <p:sp>
          <p:nvSpPr>
            <p:cNvPr id="7331" name="Google Shape;7331;p5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55"/>
          <p:cNvGrpSpPr/>
          <p:nvPr/>
        </p:nvGrpSpPr>
        <p:grpSpPr>
          <a:xfrm>
            <a:off x="2183798" y="4275536"/>
            <a:ext cx="356497" cy="354586"/>
            <a:chOff x="-29946000" y="3183175"/>
            <a:chExt cx="293800" cy="292225"/>
          </a:xfrm>
        </p:grpSpPr>
        <p:sp>
          <p:nvSpPr>
            <p:cNvPr id="7334" name="Google Shape;7334;p5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55"/>
          <p:cNvGrpSpPr/>
          <p:nvPr/>
        </p:nvGrpSpPr>
        <p:grpSpPr>
          <a:xfrm>
            <a:off x="2628330" y="1532689"/>
            <a:ext cx="358408" cy="354161"/>
            <a:chOff x="-34408675" y="3202075"/>
            <a:chExt cx="295375" cy="291875"/>
          </a:xfrm>
        </p:grpSpPr>
        <p:sp>
          <p:nvSpPr>
            <p:cNvPr id="7341" name="Google Shape;7341;p5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55"/>
          <p:cNvGrpSpPr/>
          <p:nvPr/>
        </p:nvGrpSpPr>
        <p:grpSpPr>
          <a:xfrm>
            <a:off x="2630241" y="1972683"/>
            <a:ext cx="354586" cy="356254"/>
            <a:chOff x="-34405525" y="3558075"/>
            <a:chExt cx="292225" cy="293600"/>
          </a:xfrm>
        </p:grpSpPr>
        <p:sp>
          <p:nvSpPr>
            <p:cNvPr id="7346" name="Google Shape;7346;p5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55"/>
          <p:cNvGrpSpPr/>
          <p:nvPr/>
        </p:nvGrpSpPr>
        <p:grpSpPr>
          <a:xfrm>
            <a:off x="2629755" y="2409340"/>
            <a:ext cx="355557" cy="353615"/>
            <a:chOff x="-34406325" y="3919600"/>
            <a:chExt cx="293025" cy="291425"/>
          </a:xfrm>
        </p:grpSpPr>
        <p:sp>
          <p:nvSpPr>
            <p:cNvPr id="7350" name="Google Shape;7350;p5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55"/>
          <p:cNvGrpSpPr/>
          <p:nvPr/>
        </p:nvGrpSpPr>
        <p:grpSpPr>
          <a:xfrm>
            <a:off x="1293653" y="2888703"/>
            <a:ext cx="353645" cy="342179"/>
            <a:chOff x="-32568800" y="3232000"/>
            <a:chExt cx="291450" cy="282000"/>
          </a:xfrm>
        </p:grpSpPr>
        <p:sp>
          <p:nvSpPr>
            <p:cNvPr id="7358" name="Google Shape;7358;p5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55"/>
          <p:cNvGrpSpPr/>
          <p:nvPr/>
        </p:nvGrpSpPr>
        <p:grpSpPr>
          <a:xfrm>
            <a:off x="1293183" y="3353613"/>
            <a:ext cx="354586" cy="353645"/>
            <a:chOff x="-32569575" y="3586425"/>
            <a:chExt cx="292225" cy="291450"/>
          </a:xfrm>
        </p:grpSpPr>
        <p:sp>
          <p:nvSpPr>
            <p:cNvPr id="7361" name="Google Shape;7361;p5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55"/>
          <p:cNvGrpSpPr/>
          <p:nvPr/>
        </p:nvGrpSpPr>
        <p:grpSpPr>
          <a:xfrm>
            <a:off x="1284098" y="3818205"/>
            <a:ext cx="372756" cy="354343"/>
            <a:chOff x="-32576675" y="3944600"/>
            <a:chExt cx="307200" cy="292025"/>
          </a:xfrm>
        </p:grpSpPr>
        <p:sp>
          <p:nvSpPr>
            <p:cNvPr id="7364" name="Google Shape;7364;p5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55"/>
          <p:cNvGrpSpPr/>
          <p:nvPr/>
        </p:nvGrpSpPr>
        <p:grpSpPr>
          <a:xfrm>
            <a:off x="3529065" y="2882500"/>
            <a:ext cx="354586" cy="354586"/>
            <a:chOff x="-30735200" y="3192625"/>
            <a:chExt cx="292225" cy="292225"/>
          </a:xfrm>
        </p:grpSpPr>
        <p:sp>
          <p:nvSpPr>
            <p:cNvPr id="7367" name="Google Shape;7367;p5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55"/>
          <p:cNvGrpSpPr/>
          <p:nvPr/>
        </p:nvGrpSpPr>
        <p:grpSpPr>
          <a:xfrm>
            <a:off x="3529065" y="3353932"/>
            <a:ext cx="354586" cy="353008"/>
            <a:chOff x="-30735200" y="3552550"/>
            <a:chExt cx="292225" cy="290925"/>
          </a:xfrm>
        </p:grpSpPr>
        <p:sp>
          <p:nvSpPr>
            <p:cNvPr id="7375" name="Google Shape;7375;p5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55"/>
          <p:cNvGrpSpPr/>
          <p:nvPr/>
        </p:nvGrpSpPr>
        <p:grpSpPr>
          <a:xfrm>
            <a:off x="3529065" y="3818554"/>
            <a:ext cx="354586" cy="353645"/>
            <a:chOff x="-30735200" y="3910925"/>
            <a:chExt cx="292225" cy="291450"/>
          </a:xfrm>
        </p:grpSpPr>
        <p:sp>
          <p:nvSpPr>
            <p:cNvPr id="7378" name="Google Shape;7378;p5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0" name="Google Shape;7380;p55"/>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1" name="Google Shape;7381;p55"/>
          <p:cNvGrpSpPr/>
          <p:nvPr/>
        </p:nvGrpSpPr>
        <p:grpSpPr>
          <a:xfrm>
            <a:off x="4882910" y="1531421"/>
            <a:ext cx="358971" cy="359224"/>
            <a:chOff x="-57956275" y="3197925"/>
            <a:chExt cx="319000" cy="319225"/>
          </a:xfrm>
        </p:grpSpPr>
        <p:sp>
          <p:nvSpPr>
            <p:cNvPr id="7382" name="Google Shape;7382;p5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5"/>
          <p:cNvGrpSpPr/>
          <p:nvPr/>
        </p:nvGrpSpPr>
        <p:grpSpPr>
          <a:xfrm>
            <a:off x="4905064" y="1987846"/>
            <a:ext cx="314662" cy="358971"/>
            <a:chOff x="-57940525" y="3590375"/>
            <a:chExt cx="279625" cy="319000"/>
          </a:xfrm>
        </p:grpSpPr>
        <p:sp>
          <p:nvSpPr>
            <p:cNvPr id="7390" name="Google Shape;7390;p5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5"/>
          <p:cNvGrpSpPr/>
          <p:nvPr/>
        </p:nvGrpSpPr>
        <p:grpSpPr>
          <a:xfrm>
            <a:off x="4875945" y="2429217"/>
            <a:ext cx="358099" cy="358999"/>
            <a:chOff x="-57959425" y="3982600"/>
            <a:chExt cx="318225" cy="319025"/>
          </a:xfrm>
        </p:grpSpPr>
        <p:sp>
          <p:nvSpPr>
            <p:cNvPr id="7396" name="Google Shape;7396;p5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55"/>
          <p:cNvGrpSpPr/>
          <p:nvPr/>
        </p:nvGrpSpPr>
        <p:grpSpPr>
          <a:xfrm>
            <a:off x="7076112" y="1532546"/>
            <a:ext cx="357226" cy="357226"/>
            <a:chOff x="-55987225" y="3198925"/>
            <a:chExt cx="317450" cy="317450"/>
          </a:xfrm>
        </p:grpSpPr>
        <p:sp>
          <p:nvSpPr>
            <p:cNvPr id="7401" name="Google Shape;7401;p5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55"/>
          <p:cNvGrpSpPr/>
          <p:nvPr/>
        </p:nvGrpSpPr>
        <p:grpSpPr>
          <a:xfrm>
            <a:off x="7076112" y="1988578"/>
            <a:ext cx="357226" cy="357367"/>
            <a:chOff x="-55987225" y="3591025"/>
            <a:chExt cx="317450" cy="317575"/>
          </a:xfrm>
        </p:grpSpPr>
        <p:sp>
          <p:nvSpPr>
            <p:cNvPr id="7406" name="Google Shape;7406;p5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55"/>
          <p:cNvGrpSpPr/>
          <p:nvPr/>
        </p:nvGrpSpPr>
        <p:grpSpPr>
          <a:xfrm>
            <a:off x="7090027" y="2429217"/>
            <a:ext cx="358999" cy="358999"/>
            <a:chOff x="-55988800" y="3982600"/>
            <a:chExt cx="319025" cy="319025"/>
          </a:xfrm>
        </p:grpSpPr>
        <p:sp>
          <p:nvSpPr>
            <p:cNvPr id="7412" name="Google Shape;7412;p5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55"/>
          <p:cNvGrpSpPr/>
          <p:nvPr/>
        </p:nvGrpSpPr>
        <p:grpSpPr>
          <a:xfrm>
            <a:off x="5748546" y="2887174"/>
            <a:ext cx="356326" cy="358971"/>
            <a:chOff x="-54026025" y="3192625"/>
            <a:chExt cx="316650" cy="319000"/>
          </a:xfrm>
        </p:grpSpPr>
        <p:sp>
          <p:nvSpPr>
            <p:cNvPr id="7418" name="Google Shape;7418;p5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55"/>
          <p:cNvGrpSpPr/>
          <p:nvPr/>
        </p:nvGrpSpPr>
        <p:grpSpPr>
          <a:xfrm>
            <a:off x="5768492" y="3358148"/>
            <a:ext cx="316434" cy="358099"/>
            <a:chOff x="-54007925" y="3584850"/>
            <a:chExt cx="281200" cy="318225"/>
          </a:xfrm>
        </p:grpSpPr>
        <p:sp>
          <p:nvSpPr>
            <p:cNvPr id="7427" name="Google Shape;7427;p5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55"/>
          <p:cNvGrpSpPr/>
          <p:nvPr/>
        </p:nvGrpSpPr>
        <p:grpSpPr>
          <a:xfrm>
            <a:off x="5768492" y="3820033"/>
            <a:ext cx="316434" cy="358914"/>
            <a:chOff x="-54007925" y="3975575"/>
            <a:chExt cx="281200" cy="318950"/>
          </a:xfrm>
        </p:grpSpPr>
        <p:sp>
          <p:nvSpPr>
            <p:cNvPr id="7434" name="Google Shape;7434;p5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5"/>
          <p:cNvGrpSpPr/>
          <p:nvPr/>
        </p:nvGrpSpPr>
        <p:grpSpPr>
          <a:xfrm>
            <a:off x="8003359" y="2904504"/>
            <a:ext cx="274770" cy="358492"/>
            <a:chOff x="-52005775" y="3208025"/>
            <a:chExt cx="244175" cy="318575"/>
          </a:xfrm>
        </p:grpSpPr>
        <p:sp>
          <p:nvSpPr>
            <p:cNvPr id="7439" name="Google Shape;7439;p5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55"/>
          <p:cNvGrpSpPr/>
          <p:nvPr/>
        </p:nvGrpSpPr>
        <p:grpSpPr>
          <a:xfrm>
            <a:off x="5309825" y="1532546"/>
            <a:ext cx="358099" cy="358099"/>
            <a:chOff x="-57568775" y="3198925"/>
            <a:chExt cx="318225" cy="318225"/>
          </a:xfrm>
        </p:grpSpPr>
        <p:sp>
          <p:nvSpPr>
            <p:cNvPr id="7451" name="Google Shape;7451;p5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55"/>
          <p:cNvGrpSpPr/>
          <p:nvPr/>
        </p:nvGrpSpPr>
        <p:grpSpPr>
          <a:xfrm>
            <a:off x="5331543" y="1987846"/>
            <a:ext cx="314662" cy="358099"/>
            <a:chOff x="-57549075" y="3590375"/>
            <a:chExt cx="279625" cy="318225"/>
          </a:xfrm>
        </p:grpSpPr>
        <p:sp>
          <p:nvSpPr>
            <p:cNvPr id="7458" name="Google Shape;7458;p5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55"/>
          <p:cNvGrpSpPr/>
          <p:nvPr/>
        </p:nvGrpSpPr>
        <p:grpSpPr>
          <a:xfrm>
            <a:off x="5323740" y="2429217"/>
            <a:ext cx="359871" cy="359871"/>
            <a:chOff x="-57570350" y="3982600"/>
            <a:chExt cx="319800" cy="319800"/>
          </a:xfrm>
        </p:grpSpPr>
        <p:sp>
          <p:nvSpPr>
            <p:cNvPr id="7463" name="Google Shape;7463;p5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55"/>
          <p:cNvGrpSpPr/>
          <p:nvPr/>
        </p:nvGrpSpPr>
        <p:grpSpPr>
          <a:xfrm>
            <a:off x="7538779" y="1531646"/>
            <a:ext cx="314662" cy="358999"/>
            <a:chOff x="-55576850" y="3198125"/>
            <a:chExt cx="279625" cy="319025"/>
          </a:xfrm>
        </p:grpSpPr>
        <p:sp>
          <p:nvSpPr>
            <p:cNvPr id="7468" name="Google Shape;7468;p5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5"/>
          <p:cNvGrpSpPr/>
          <p:nvPr/>
        </p:nvGrpSpPr>
        <p:grpSpPr>
          <a:xfrm>
            <a:off x="7516174" y="1987621"/>
            <a:ext cx="359871" cy="358324"/>
            <a:chOff x="-55596550" y="3590175"/>
            <a:chExt cx="319800" cy="318425"/>
          </a:xfrm>
        </p:grpSpPr>
        <p:sp>
          <p:nvSpPr>
            <p:cNvPr id="7473" name="Google Shape;7473;p5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55"/>
          <p:cNvGrpSpPr/>
          <p:nvPr/>
        </p:nvGrpSpPr>
        <p:grpSpPr>
          <a:xfrm>
            <a:off x="7531412" y="2428964"/>
            <a:ext cx="358999" cy="359252"/>
            <a:chOff x="-55595775" y="3982375"/>
            <a:chExt cx="319025" cy="319250"/>
          </a:xfrm>
        </p:grpSpPr>
        <p:sp>
          <p:nvSpPr>
            <p:cNvPr id="7478" name="Google Shape;7478;p5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55"/>
          <p:cNvGrpSpPr/>
          <p:nvPr/>
        </p:nvGrpSpPr>
        <p:grpSpPr>
          <a:xfrm>
            <a:off x="6188595" y="2887174"/>
            <a:ext cx="358999" cy="358099"/>
            <a:chOff x="-53635375" y="3192625"/>
            <a:chExt cx="319025" cy="318225"/>
          </a:xfrm>
        </p:grpSpPr>
        <p:sp>
          <p:nvSpPr>
            <p:cNvPr id="7485" name="Google Shape;7485;p5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55"/>
          <p:cNvGrpSpPr/>
          <p:nvPr/>
        </p:nvGrpSpPr>
        <p:grpSpPr>
          <a:xfrm>
            <a:off x="6210763" y="3358148"/>
            <a:ext cx="314662" cy="358999"/>
            <a:chOff x="-53615675" y="3584850"/>
            <a:chExt cx="279625" cy="319025"/>
          </a:xfrm>
        </p:grpSpPr>
        <p:sp>
          <p:nvSpPr>
            <p:cNvPr id="7489" name="Google Shape;7489;p5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55"/>
          <p:cNvGrpSpPr/>
          <p:nvPr/>
        </p:nvGrpSpPr>
        <p:grpSpPr>
          <a:xfrm>
            <a:off x="6188609" y="3821074"/>
            <a:ext cx="358971" cy="357874"/>
            <a:chOff x="-53634575" y="3976500"/>
            <a:chExt cx="319000" cy="318025"/>
          </a:xfrm>
        </p:grpSpPr>
        <p:sp>
          <p:nvSpPr>
            <p:cNvPr id="7493" name="Google Shape;7493;p5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55"/>
          <p:cNvGrpSpPr/>
          <p:nvPr/>
        </p:nvGrpSpPr>
        <p:grpSpPr>
          <a:xfrm>
            <a:off x="7983413" y="3364028"/>
            <a:ext cx="314662" cy="358436"/>
            <a:chOff x="-52023900" y="3590075"/>
            <a:chExt cx="279625" cy="318525"/>
          </a:xfrm>
        </p:grpSpPr>
        <p:sp>
          <p:nvSpPr>
            <p:cNvPr id="7502" name="Google Shape;7502;p5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55"/>
          <p:cNvGrpSpPr/>
          <p:nvPr/>
        </p:nvGrpSpPr>
        <p:grpSpPr>
          <a:xfrm>
            <a:off x="5746654" y="1532546"/>
            <a:ext cx="358971" cy="358971"/>
            <a:chOff x="-57173375" y="3198925"/>
            <a:chExt cx="319000" cy="319000"/>
          </a:xfrm>
        </p:grpSpPr>
        <p:sp>
          <p:nvSpPr>
            <p:cNvPr id="7510" name="Google Shape;7510;p5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55"/>
          <p:cNvGrpSpPr/>
          <p:nvPr/>
        </p:nvGrpSpPr>
        <p:grpSpPr>
          <a:xfrm>
            <a:off x="5747541" y="2009987"/>
            <a:ext cx="357198" cy="314690"/>
            <a:chOff x="-57176525" y="3610050"/>
            <a:chExt cx="317425" cy="279650"/>
          </a:xfrm>
        </p:grpSpPr>
        <p:sp>
          <p:nvSpPr>
            <p:cNvPr id="7515" name="Google Shape;7515;p5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55"/>
          <p:cNvGrpSpPr/>
          <p:nvPr/>
        </p:nvGrpSpPr>
        <p:grpSpPr>
          <a:xfrm>
            <a:off x="7957995" y="1532546"/>
            <a:ext cx="358099" cy="356326"/>
            <a:chOff x="-55202750" y="3198925"/>
            <a:chExt cx="318225" cy="316650"/>
          </a:xfrm>
        </p:grpSpPr>
        <p:sp>
          <p:nvSpPr>
            <p:cNvPr id="7521" name="Google Shape;7521;p5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55"/>
          <p:cNvGrpSpPr/>
          <p:nvPr/>
        </p:nvGrpSpPr>
        <p:grpSpPr>
          <a:xfrm>
            <a:off x="7968629" y="1987846"/>
            <a:ext cx="336830" cy="358099"/>
            <a:chOff x="-55194875" y="3590375"/>
            <a:chExt cx="299325" cy="318225"/>
          </a:xfrm>
        </p:grpSpPr>
        <p:sp>
          <p:nvSpPr>
            <p:cNvPr id="7524" name="Google Shape;7524;p5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5"/>
          <p:cNvGrpSpPr/>
          <p:nvPr/>
        </p:nvGrpSpPr>
        <p:grpSpPr>
          <a:xfrm>
            <a:off x="7973247" y="2430117"/>
            <a:ext cx="357198" cy="357198"/>
            <a:chOff x="-55203525" y="3983400"/>
            <a:chExt cx="317425" cy="317425"/>
          </a:xfrm>
        </p:grpSpPr>
        <p:sp>
          <p:nvSpPr>
            <p:cNvPr id="7530" name="Google Shape;7530;p5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55"/>
          <p:cNvGrpSpPr/>
          <p:nvPr/>
        </p:nvGrpSpPr>
        <p:grpSpPr>
          <a:xfrm>
            <a:off x="6639727" y="2887174"/>
            <a:ext cx="335930" cy="358971"/>
            <a:chOff x="-53232900" y="3192625"/>
            <a:chExt cx="298525" cy="319000"/>
          </a:xfrm>
        </p:grpSpPr>
        <p:sp>
          <p:nvSpPr>
            <p:cNvPr id="7534" name="Google Shape;7534;p5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55"/>
          <p:cNvGrpSpPr/>
          <p:nvPr/>
        </p:nvGrpSpPr>
        <p:grpSpPr>
          <a:xfrm>
            <a:off x="6629093" y="3358148"/>
            <a:ext cx="357198" cy="356326"/>
            <a:chOff x="-53242350" y="3584850"/>
            <a:chExt cx="317425" cy="316650"/>
          </a:xfrm>
        </p:grpSpPr>
        <p:sp>
          <p:nvSpPr>
            <p:cNvPr id="7543" name="Google Shape;7543;p5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55"/>
          <p:cNvGrpSpPr/>
          <p:nvPr/>
        </p:nvGrpSpPr>
        <p:grpSpPr>
          <a:xfrm>
            <a:off x="6650362" y="3820849"/>
            <a:ext cx="314662" cy="358999"/>
            <a:chOff x="-53224225" y="3976300"/>
            <a:chExt cx="279625" cy="319025"/>
          </a:xfrm>
        </p:grpSpPr>
        <p:sp>
          <p:nvSpPr>
            <p:cNvPr id="7549" name="Google Shape;7549;p5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55"/>
          <p:cNvGrpSpPr/>
          <p:nvPr/>
        </p:nvGrpSpPr>
        <p:grpSpPr>
          <a:xfrm>
            <a:off x="7961258" y="3828529"/>
            <a:ext cx="358971" cy="358408"/>
            <a:chOff x="-52043575" y="3983125"/>
            <a:chExt cx="319000" cy="318500"/>
          </a:xfrm>
        </p:grpSpPr>
        <p:sp>
          <p:nvSpPr>
            <p:cNvPr id="7557" name="Google Shape;7557;p5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55"/>
          <p:cNvGrpSpPr/>
          <p:nvPr/>
        </p:nvGrpSpPr>
        <p:grpSpPr>
          <a:xfrm>
            <a:off x="6215199" y="1532546"/>
            <a:ext cx="314662" cy="358971"/>
            <a:chOff x="-56766175" y="3198925"/>
            <a:chExt cx="279625" cy="319000"/>
          </a:xfrm>
        </p:grpSpPr>
        <p:sp>
          <p:nvSpPr>
            <p:cNvPr id="7567" name="Google Shape;7567;p5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55"/>
          <p:cNvGrpSpPr/>
          <p:nvPr/>
        </p:nvGrpSpPr>
        <p:grpSpPr>
          <a:xfrm>
            <a:off x="6214313" y="1987846"/>
            <a:ext cx="316434" cy="358099"/>
            <a:chOff x="-56766175" y="3590375"/>
            <a:chExt cx="281200" cy="318225"/>
          </a:xfrm>
        </p:grpSpPr>
        <p:sp>
          <p:nvSpPr>
            <p:cNvPr id="7575" name="Google Shape;7575;p5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55"/>
          <p:cNvGrpSpPr/>
          <p:nvPr/>
        </p:nvGrpSpPr>
        <p:grpSpPr>
          <a:xfrm>
            <a:off x="6251269" y="2429217"/>
            <a:ext cx="272126" cy="358099"/>
            <a:chOff x="-56747275" y="3982600"/>
            <a:chExt cx="241825" cy="318225"/>
          </a:xfrm>
        </p:grpSpPr>
        <p:sp>
          <p:nvSpPr>
            <p:cNvPr id="7580" name="Google Shape;7580;p5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55"/>
          <p:cNvGrpSpPr/>
          <p:nvPr/>
        </p:nvGrpSpPr>
        <p:grpSpPr>
          <a:xfrm>
            <a:off x="4859020" y="3371455"/>
            <a:ext cx="358999" cy="342991"/>
            <a:chOff x="-54812875" y="3596675"/>
            <a:chExt cx="319025" cy="304800"/>
          </a:xfrm>
        </p:grpSpPr>
        <p:sp>
          <p:nvSpPr>
            <p:cNvPr id="7588" name="Google Shape;7588;p5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5" name="Google Shape;7595;p55"/>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7" name="Google Shape;7597;p55"/>
          <p:cNvGrpSpPr/>
          <p:nvPr/>
        </p:nvGrpSpPr>
        <p:grpSpPr>
          <a:xfrm>
            <a:off x="4881188" y="3827938"/>
            <a:ext cx="314662" cy="358099"/>
            <a:chOff x="-54793175" y="3982600"/>
            <a:chExt cx="279625" cy="318225"/>
          </a:xfrm>
        </p:grpSpPr>
        <p:sp>
          <p:nvSpPr>
            <p:cNvPr id="7598" name="Google Shape;7598;p5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55"/>
          <p:cNvGrpSpPr/>
          <p:nvPr/>
        </p:nvGrpSpPr>
        <p:grpSpPr>
          <a:xfrm>
            <a:off x="7092647" y="2887174"/>
            <a:ext cx="314662" cy="358099"/>
            <a:chOff x="-52832000" y="3192625"/>
            <a:chExt cx="279625" cy="318225"/>
          </a:xfrm>
        </p:grpSpPr>
        <p:sp>
          <p:nvSpPr>
            <p:cNvPr id="7606" name="Google Shape;7606;p5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55"/>
          <p:cNvGrpSpPr/>
          <p:nvPr/>
        </p:nvGrpSpPr>
        <p:grpSpPr>
          <a:xfrm>
            <a:off x="5779179" y="2428542"/>
            <a:ext cx="323524" cy="358774"/>
            <a:chOff x="-57162350" y="3982000"/>
            <a:chExt cx="287500" cy="318825"/>
          </a:xfrm>
        </p:grpSpPr>
        <p:sp>
          <p:nvSpPr>
            <p:cNvPr id="7615" name="Google Shape;7615;p5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55"/>
          <p:cNvGrpSpPr/>
          <p:nvPr/>
        </p:nvGrpSpPr>
        <p:grpSpPr>
          <a:xfrm>
            <a:off x="7070492" y="3359048"/>
            <a:ext cx="358971" cy="357198"/>
            <a:chOff x="-52851675" y="3585650"/>
            <a:chExt cx="319000" cy="317425"/>
          </a:xfrm>
        </p:grpSpPr>
        <p:sp>
          <p:nvSpPr>
            <p:cNvPr id="7624" name="Google Shape;7624;p5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55"/>
          <p:cNvGrpSpPr/>
          <p:nvPr/>
        </p:nvGrpSpPr>
        <p:grpSpPr>
          <a:xfrm>
            <a:off x="7092647" y="3820849"/>
            <a:ext cx="314662" cy="358999"/>
            <a:chOff x="-52832000" y="3976300"/>
            <a:chExt cx="279625" cy="319025"/>
          </a:xfrm>
        </p:grpSpPr>
        <p:sp>
          <p:nvSpPr>
            <p:cNvPr id="7631" name="Google Shape;7631;p5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55"/>
          <p:cNvGrpSpPr/>
          <p:nvPr/>
        </p:nvGrpSpPr>
        <p:grpSpPr>
          <a:xfrm>
            <a:off x="6209853" y="4275497"/>
            <a:ext cx="316434" cy="358099"/>
            <a:chOff x="-51633225" y="3198925"/>
            <a:chExt cx="281200" cy="318225"/>
          </a:xfrm>
        </p:grpSpPr>
        <p:sp>
          <p:nvSpPr>
            <p:cNvPr id="7637" name="Google Shape;7637;p5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55"/>
          <p:cNvGrpSpPr/>
          <p:nvPr/>
        </p:nvGrpSpPr>
        <p:grpSpPr>
          <a:xfrm>
            <a:off x="6628676" y="1533418"/>
            <a:ext cx="365188" cy="357226"/>
            <a:chOff x="-56396775" y="3199700"/>
            <a:chExt cx="324525" cy="317450"/>
          </a:xfrm>
        </p:grpSpPr>
        <p:sp>
          <p:nvSpPr>
            <p:cNvPr id="7645" name="Google Shape;7645;p5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55"/>
          <p:cNvGrpSpPr/>
          <p:nvPr/>
        </p:nvGrpSpPr>
        <p:grpSpPr>
          <a:xfrm>
            <a:off x="6631771" y="1999353"/>
            <a:ext cx="358999" cy="335958"/>
            <a:chOff x="-56394425" y="3600600"/>
            <a:chExt cx="319025" cy="298550"/>
          </a:xfrm>
        </p:grpSpPr>
        <p:sp>
          <p:nvSpPr>
            <p:cNvPr id="7652" name="Google Shape;7652;p5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55"/>
          <p:cNvGrpSpPr/>
          <p:nvPr/>
        </p:nvGrpSpPr>
        <p:grpSpPr>
          <a:xfrm>
            <a:off x="6662538" y="2430117"/>
            <a:ext cx="327068" cy="357198"/>
            <a:chOff x="-56379450" y="3983400"/>
            <a:chExt cx="290650" cy="317425"/>
          </a:xfrm>
        </p:grpSpPr>
        <p:sp>
          <p:nvSpPr>
            <p:cNvPr id="7656" name="Google Shape;7656;p5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55"/>
          <p:cNvGrpSpPr/>
          <p:nvPr/>
        </p:nvGrpSpPr>
        <p:grpSpPr>
          <a:xfrm>
            <a:off x="5326242" y="2894264"/>
            <a:ext cx="316434" cy="358971"/>
            <a:chOff x="-54401725" y="3198925"/>
            <a:chExt cx="281200" cy="319000"/>
          </a:xfrm>
        </p:grpSpPr>
        <p:sp>
          <p:nvSpPr>
            <p:cNvPr id="7665" name="Google Shape;7665;p5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5"/>
          <p:cNvGrpSpPr/>
          <p:nvPr/>
        </p:nvGrpSpPr>
        <p:grpSpPr>
          <a:xfrm>
            <a:off x="5327128" y="3364365"/>
            <a:ext cx="314662" cy="358099"/>
            <a:chOff x="-54401725" y="3590375"/>
            <a:chExt cx="279625" cy="318225"/>
          </a:xfrm>
        </p:grpSpPr>
        <p:sp>
          <p:nvSpPr>
            <p:cNvPr id="7677" name="Google Shape;7677;p5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5"/>
          <p:cNvGrpSpPr/>
          <p:nvPr/>
        </p:nvGrpSpPr>
        <p:grpSpPr>
          <a:xfrm>
            <a:off x="5324920" y="3827938"/>
            <a:ext cx="319079" cy="358099"/>
            <a:chOff x="-54403300" y="3982600"/>
            <a:chExt cx="283550" cy="318225"/>
          </a:xfrm>
        </p:grpSpPr>
        <p:sp>
          <p:nvSpPr>
            <p:cNvPr id="7684" name="Google Shape;7684;p5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55"/>
          <p:cNvGrpSpPr/>
          <p:nvPr/>
        </p:nvGrpSpPr>
        <p:grpSpPr>
          <a:xfrm>
            <a:off x="7512313" y="2889172"/>
            <a:ext cx="356298" cy="356973"/>
            <a:chOff x="-52458650" y="3194400"/>
            <a:chExt cx="316625" cy="317225"/>
          </a:xfrm>
        </p:grpSpPr>
        <p:sp>
          <p:nvSpPr>
            <p:cNvPr id="7690" name="Google Shape;7690;p5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55"/>
          <p:cNvGrpSpPr/>
          <p:nvPr/>
        </p:nvGrpSpPr>
        <p:grpSpPr>
          <a:xfrm>
            <a:off x="4881188" y="2894264"/>
            <a:ext cx="314662" cy="358971"/>
            <a:chOff x="-54793175" y="3198925"/>
            <a:chExt cx="279625" cy="319000"/>
          </a:xfrm>
        </p:grpSpPr>
        <p:sp>
          <p:nvSpPr>
            <p:cNvPr id="7699" name="Google Shape;7699;p5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55"/>
          <p:cNvGrpSpPr/>
          <p:nvPr/>
        </p:nvGrpSpPr>
        <p:grpSpPr>
          <a:xfrm>
            <a:off x="7521611" y="3358148"/>
            <a:ext cx="337703" cy="357845"/>
            <a:chOff x="-52450000" y="3584850"/>
            <a:chExt cx="300100" cy="318000"/>
          </a:xfrm>
        </p:grpSpPr>
        <p:sp>
          <p:nvSpPr>
            <p:cNvPr id="7707" name="Google Shape;7707;p5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5"/>
          <p:cNvGrpSpPr/>
          <p:nvPr/>
        </p:nvGrpSpPr>
        <p:grpSpPr>
          <a:xfrm>
            <a:off x="7533131" y="3822621"/>
            <a:ext cx="314662" cy="357226"/>
            <a:chOff x="-52440550" y="3977875"/>
            <a:chExt cx="279625" cy="317450"/>
          </a:xfrm>
        </p:grpSpPr>
        <p:sp>
          <p:nvSpPr>
            <p:cNvPr id="7715" name="Google Shape;7715;p5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5"/>
          <p:cNvGrpSpPr/>
          <p:nvPr/>
        </p:nvGrpSpPr>
        <p:grpSpPr>
          <a:xfrm>
            <a:off x="6645066" y="4278827"/>
            <a:ext cx="314662" cy="358999"/>
            <a:chOff x="-51623775" y="3584850"/>
            <a:chExt cx="279625" cy="319025"/>
          </a:xfrm>
        </p:grpSpPr>
        <p:sp>
          <p:nvSpPr>
            <p:cNvPr id="7724" name="Google Shape;7724;p5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36"/>
        <p:cNvGrpSpPr/>
        <p:nvPr/>
      </p:nvGrpSpPr>
      <p:grpSpPr>
        <a:xfrm>
          <a:off x="0" y="0"/>
          <a:ext cx="0" cy="0"/>
          <a:chOff x="0" y="0"/>
          <a:chExt cx="0" cy="0"/>
        </a:xfrm>
      </p:grpSpPr>
      <p:sp>
        <p:nvSpPr>
          <p:cNvPr id="7737" name="Google Shape;7737;p5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38" name="Google Shape;7738;p5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739" name="Google Shape;7739;p56"/>
          <p:cNvGrpSpPr/>
          <p:nvPr/>
        </p:nvGrpSpPr>
        <p:grpSpPr>
          <a:xfrm>
            <a:off x="885675" y="1539249"/>
            <a:ext cx="276003" cy="357300"/>
            <a:chOff x="-50469125" y="3183175"/>
            <a:chExt cx="233150" cy="301825"/>
          </a:xfrm>
        </p:grpSpPr>
        <p:sp>
          <p:nvSpPr>
            <p:cNvPr id="7740" name="Google Shape;7740;p5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56"/>
          <p:cNvGrpSpPr/>
          <p:nvPr/>
        </p:nvGrpSpPr>
        <p:grpSpPr>
          <a:xfrm>
            <a:off x="845574" y="1974651"/>
            <a:ext cx="356205" cy="355288"/>
            <a:chOff x="-50504575" y="3550975"/>
            <a:chExt cx="300900" cy="300125"/>
          </a:xfrm>
        </p:grpSpPr>
        <p:sp>
          <p:nvSpPr>
            <p:cNvPr id="7744" name="Google Shape;7744;p5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6"/>
          <p:cNvGrpSpPr/>
          <p:nvPr/>
        </p:nvGrpSpPr>
        <p:grpSpPr>
          <a:xfrm>
            <a:off x="845574" y="2412893"/>
            <a:ext cx="356205" cy="354341"/>
            <a:chOff x="-50503000" y="3921175"/>
            <a:chExt cx="300900" cy="299325"/>
          </a:xfrm>
        </p:grpSpPr>
        <p:sp>
          <p:nvSpPr>
            <p:cNvPr id="7749" name="Google Shape;7749;p5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6"/>
          <p:cNvGrpSpPr/>
          <p:nvPr/>
        </p:nvGrpSpPr>
        <p:grpSpPr>
          <a:xfrm>
            <a:off x="3049627" y="1558811"/>
            <a:ext cx="355258" cy="356205"/>
            <a:chOff x="-48630025" y="3199700"/>
            <a:chExt cx="300100" cy="300900"/>
          </a:xfrm>
        </p:grpSpPr>
        <p:sp>
          <p:nvSpPr>
            <p:cNvPr id="7755" name="Google Shape;7755;p5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56"/>
          <p:cNvGrpSpPr/>
          <p:nvPr/>
        </p:nvGrpSpPr>
        <p:grpSpPr>
          <a:xfrm>
            <a:off x="3049627" y="1996107"/>
            <a:ext cx="355258" cy="355258"/>
            <a:chOff x="-48630025" y="3569100"/>
            <a:chExt cx="300100" cy="300100"/>
          </a:xfrm>
        </p:grpSpPr>
        <p:sp>
          <p:nvSpPr>
            <p:cNvPr id="7759" name="Google Shape;7759;p5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6"/>
          <p:cNvGrpSpPr/>
          <p:nvPr/>
        </p:nvGrpSpPr>
        <p:grpSpPr>
          <a:xfrm>
            <a:off x="3050101" y="2433403"/>
            <a:ext cx="354311" cy="353394"/>
            <a:chOff x="-48629225" y="3938500"/>
            <a:chExt cx="299300" cy="298525"/>
          </a:xfrm>
        </p:grpSpPr>
        <p:sp>
          <p:nvSpPr>
            <p:cNvPr id="7770" name="Google Shape;7770;p5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56"/>
          <p:cNvGrpSpPr/>
          <p:nvPr/>
        </p:nvGrpSpPr>
        <p:grpSpPr>
          <a:xfrm>
            <a:off x="1785504" y="2904744"/>
            <a:ext cx="311458" cy="354341"/>
            <a:chOff x="-46762575" y="3200500"/>
            <a:chExt cx="263100" cy="299325"/>
          </a:xfrm>
        </p:grpSpPr>
        <p:sp>
          <p:nvSpPr>
            <p:cNvPr id="7775" name="Google Shape;7775;p5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6"/>
          <p:cNvGrpSpPr/>
          <p:nvPr/>
        </p:nvGrpSpPr>
        <p:grpSpPr>
          <a:xfrm>
            <a:off x="1763589" y="3363466"/>
            <a:ext cx="355288" cy="312375"/>
            <a:chOff x="-46779900" y="3588000"/>
            <a:chExt cx="300125" cy="263875"/>
          </a:xfrm>
        </p:grpSpPr>
        <p:sp>
          <p:nvSpPr>
            <p:cNvPr id="7781" name="Google Shape;7781;p5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56"/>
          <p:cNvGrpSpPr/>
          <p:nvPr/>
        </p:nvGrpSpPr>
        <p:grpSpPr>
          <a:xfrm>
            <a:off x="1764062" y="3778388"/>
            <a:ext cx="354341" cy="353394"/>
            <a:chOff x="-46779100" y="3938500"/>
            <a:chExt cx="299325" cy="298525"/>
          </a:xfrm>
        </p:grpSpPr>
        <p:sp>
          <p:nvSpPr>
            <p:cNvPr id="7786" name="Google Shape;7786;p5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56"/>
          <p:cNvGrpSpPr/>
          <p:nvPr/>
        </p:nvGrpSpPr>
        <p:grpSpPr>
          <a:xfrm>
            <a:off x="3971800" y="2911255"/>
            <a:ext cx="355258" cy="355288"/>
            <a:chOff x="-44924250" y="3206000"/>
            <a:chExt cx="300100" cy="300125"/>
          </a:xfrm>
        </p:grpSpPr>
        <p:sp>
          <p:nvSpPr>
            <p:cNvPr id="7789" name="Google Shape;7789;p5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6"/>
          <p:cNvGrpSpPr/>
          <p:nvPr/>
        </p:nvGrpSpPr>
        <p:grpSpPr>
          <a:xfrm>
            <a:off x="1286286" y="1539249"/>
            <a:ext cx="355258" cy="355258"/>
            <a:chOff x="-50134375" y="3183175"/>
            <a:chExt cx="300100" cy="300100"/>
          </a:xfrm>
        </p:grpSpPr>
        <p:sp>
          <p:nvSpPr>
            <p:cNvPr id="7795" name="Google Shape;7795;p5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56"/>
          <p:cNvGrpSpPr/>
          <p:nvPr/>
        </p:nvGrpSpPr>
        <p:grpSpPr>
          <a:xfrm>
            <a:off x="1286286" y="1974651"/>
            <a:ext cx="355258" cy="355288"/>
            <a:chOff x="-50134375" y="3550975"/>
            <a:chExt cx="300100" cy="300125"/>
          </a:xfrm>
        </p:grpSpPr>
        <p:sp>
          <p:nvSpPr>
            <p:cNvPr id="7806" name="Google Shape;7806;p5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56"/>
          <p:cNvGrpSpPr/>
          <p:nvPr/>
        </p:nvGrpSpPr>
        <p:grpSpPr>
          <a:xfrm>
            <a:off x="1286286" y="2412183"/>
            <a:ext cx="355258" cy="355051"/>
            <a:chOff x="-50134375" y="3920575"/>
            <a:chExt cx="300100" cy="299925"/>
          </a:xfrm>
        </p:grpSpPr>
        <p:sp>
          <p:nvSpPr>
            <p:cNvPr id="7809" name="Google Shape;7809;p5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6"/>
          <p:cNvGrpSpPr/>
          <p:nvPr/>
        </p:nvGrpSpPr>
        <p:grpSpPr>
          <a:xfrm>
            <a:off x="3497010" y="1559758"/>
            <a:ext cx="357123" cy="355258"/>
            <a:chOff x="-48262200" y="3200500"/>
            <a:chExt cx="301675" cy="300100"/>
          </a:xfrm>
        </p:grpSpPr>
        <p:sp>
          <p:nvSpPr>
            <p:cNvPr id="7813" name="Google Shape;7813;p5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56"/>
          <p:cNvGrpSpPr/>
          <p:nvPr/>
        </p:nvGrpSpPr>
        <p:grpSpPr>
          <a:xfrm>
            <a:off x="3526383" y="1996847"/>
            <a:ext cx="298377" cy="354519"/>
            <a:chOff x="-48233050" y="3569725"/>
            <a:chExt cx="252050" cy="299475"/>
          </a:xfrm>
        </p:grpSpPr>
        <p:sp>
          <p:nvSpPr>
            <p:cNvPr id="7823" name="Google Shape;7823;p5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56"/>
          <p:cNvGrpSpPr/>
          <p:nvPr/>
        </p:nvGrpSpPr>
        <p:grpSpPr>
          <a:xfrm>
            <a:off x="3550148" y="2430591"/>
            <a:ext cx="250847" cy="358070"/>
            <a:chOff x="-48216525" y="3936125"/>
            <a:chExt cx="211900" cy="302475"/>
          </a:xfrm>
        </p:grpSpPr>
        <p:sp>
          <p:nvSpPr>
            <p:cNvPr id="7827" name="Google Shape;7827;p5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56"/>
          <p:cNvGrpSpPr/>
          <p:nvPr/>
        </p:nvGrpSpPr>
        <p:grpSpPr>
          <a:xfrm>
            <a:off x="2205866" y="2905661"/>
            <a:ext cx="355258" cy="355288"/>
            <a:chOff x="-46410500" y="3201275"/>
            <a:chExt cx="300100" cy="300125"/>
          </a:xfrm>
        </p:grpSpPr>
        <p:sp>
          <p:nvSpPr>
            <p:cNvPr id="7832" name="Google Shape;7832;p5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56"/>
          <p:cNvGrpSpPr/>
          <p:nvPr/>
        </p:nvGrpSpPr>
        <p:grpSpPr>
          <a:xfrm>
            <a:off x="2205866" y="3341092"/>
            <a:ext cx="355258" cy="356205"/>
            <a:chOff x="-46409700" y="3569100"/>
            <a:chExt cx="300100" cy="300900"/>
          </a:xfrm>
        </p:grpSpPr>
        <p:sp>
          <p:nvSpPr>
            <p:cNvPr id="7838" name="Google Shape;7838;p5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56"/>
          <p:cNvGrpSpPr/>
          <p:nvPr/>
        </p:nvGrpSpPr>
        <p:grpSpPr>
          <a:xfrm>
            <a:off x="2193747" y="3776524"/>
            <a:ext cx="379497" cy="358070"/>
            <a:chOff x="-46422300" y="3936925"/>
            <a:chExt cx="320575" cy="302475"/>
          </a:xfrm>
        </p:grpSpPr>
        <p:sp>
          <p:nvSpPr>
            <p:cNvPr id="7844" name="Google Shape;7844;p5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56"/>
          <p:cNvGrpSpPr/>
          <p:nvPr/>
        </p:nvGrpSpPr>
        <p:grpSpPr>
          <a:xfrm>
            <a:off x="3971326" y="3330852"/>
            <a:ext cx="356205" cy="355258"/>
            <a:chOff x="-44914800" y="3560450"/>
            <a:chExt cx="300900" cy="300100"/>
          </a:xfrm>
        </p:grpSpPr>
        <p:sp>
          <p:nvSpPr>
            <p:cNvPr id="7847" name="Google Shape;7847;p5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56"/>
          <p:cNvGrpSpPr/>
          <p:nvPr/>
        </p:nvGrpSpPr>
        <p:grpSpPr>
          <a:xfrm>
            <a:off x="1726378" y="1539486"/>
            <a:ext cx="354311" cy="354104"/>
            <a:chOff x="-49764975" y="3183375"/>
            <a:chExt cx="299300" cy="299125"/>
          </a:xfrm>
        </p:grpSpPr>
        <p:sp>
          <p:nvSpPr>
            <p:cNvPr id="7853" name="Google Shape;7853;p5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56"/>
          <p:cNvGrpSpPr/>
          <p:nvPr/>
        </p:nvGrpSpPr>
        <p:grpSpPr>
          <a:xfrm>
            <a:off x="1726378" y="1974947"/>
            <a:ext cx="354311" cy="355909"/>
            <a:chOff x="-49764975" y="3551225"/>
            <a:chExt cx="299300" cy="300650"/>
          </a:xfrm>
        </p:grpSpPr>
        <p:sp>
          <p:nvSpPr>
            <p:cNvPr id="7863" name="Google Shape;7863;p5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56"/>
          <p:cNvGrpSpPr/>
          <p:nvPr/>
        </p:nvGrpSpPr>
        <p:grpSpPr>
          <a:xfrm>
            <a:off x="1724040" y="2411710"/>
            <a:ext cx="358987" cy="355525"/>
            <a:chOff x="-49766550" y="3920175"/>
            <a:chExt cx="303250" cy="300325"/>
          </a:xfrm>
        </p:grpSpPr>
        <p:sp>
          <p:nvSpPr>
            <p:cNvPr id="7875" name="Google Shape;7875;p5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56"/>
          <p:cNvGrpSpPr/>
          <p:nvPr/>
        </p:nvGrpSpPr>
        <p:grpSpPr>
          <a:xfrm>
            <a:off x="3939571" y="1559758"/>
            <a:ext cx="357123" cy="354341"/>
            <a:chOff x="-47892800" y="3200500"/>
            <a:chExt cx="301675" cy="299325"/>
          </a:xfrm>
        </p:grpSpPr>
        <p:sp>
          <p:nvSpPr>
            <p:cNvPr id="7880" name="Google Shape;7880;p5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56"/>
          <p:cNvGrpSpPr/>
          <p:nvPr/>
        </p:nvGrpSpPr>
        <p:grpSpPr>
          <a:xfrm>
            <a:off x="4003437" y="1996107"/>
            <a:ext cx="229391" cy="355258"/>
            <a:chOff x="-47839250" y="3569100"/>
            <a:chExt cx="193775" cy="300100"/>
          </a:xfrm>
        </p:grpSpPr>
        <p:sp>
          <p:nvSpPr>
            <p:cNvPr id="7887" name="Google Shape;7887;p5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56"/>
          <p:cNvGrpSpPr/>
          <p:nvPr/>
        </p:nvGrpSpPr>
        <p:grpSpPr>
          <a:xfrm>
            <a:off x="3940503" y="2432456"/>
            <a:ext cx="355258" cy="356205"/>
            <a:chOff x="-47892800" y="3937700"/>
            <a:chExt cx="300100" cy="300900"/>
          </a:xfrm>
        </p:grpSpPr>
        <p:sp>
          <p:nvSpPr>
            <p:cNvPr id="7894" name="Google Shape;7894;p5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56"/>
          <p:cNvGrpSpPr/>
          <p:nvPr/>
        </p:nvGrpSpPr>
        <p:grpSpPr>
          <a:xfrm>
            <a:off x="2645798" y="2926170"/>
            <a:ext cx="355258" cy="311458"/>
            <a:chOff x="-46042675" y="3218600"/>
            <a:chExt cx="300100" cy="263100"/>
          </a:xfrm>
        </p:grpSpPr>
        <p:sp>
          <p:nvSpPr>
            <p:cNvPr id="7903" name="Google Shape;7903;p5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56"/>
          <p:cNvGrpSpPr/>
          <p:nvPr/>
        </p:nvGrpSpPr>
        <p:grpSpPr>
          <a:xfrm>
            <a:off x="2645798" y="3340619"/>
            <a:ext cx="355258" cy="323118"/>
            <a:chOff x="-46042675" y="3568700"/>
            <a:chExt cx="300100" cy="272950"/>
          </a:xfrm>
        </p:grpSpPr>
        <p:sp>
          <p:nvSpPr>
            <p:cNvPr id="7910" name="Google Shape;7910;p5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6"/>
          <p:cNvGrpSpPr/>
          <p:nvPr/>
        </p:nvGrpSpPr>
        <p:grpSpPr>
          <a:xfrm>
            <a:off x="2687749" y="3777589"/>
            <a:ext cx="271357" cy="356057"/>
            <a:chOff x="-46007225" y="3937825"/>
            <a:chExt cx="229225" cy="300775"/>
          </a:xfrm>
        </p:grpSpPr>
        <p:sp>
          <p:nvSpPr>
            <p:cNvPr id="7915" name="Google Shape;7915;p5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56"/>
          <p:cNvGrpSpPr/>
          <p:nvPr/>
        </p:nvGrpSpPr>
        <p:grpSpPr>
          <a:xfrm>
            <a:off x="3993241" y="3767675"/>
            <a:ext cx="312375" cy="357596"/>
            <a:chOff x="-44895900" y="3929450"/>
            <a:chExt cx="263875" cy="302075"/>
          </a:xfrm>
        </p:grpSpPr>
        <p:sp>
          <p:nvSpPr>
            <p:cNvPr id="7926" name="Google Shape;7926;p5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56"/>
          <p:cNvGrpSpPr/>
          <p:nvPr/>
        </p:nvGrpSpPr>
        <p:grpSpPr>
          <a:xfrm>
            <a:off x="2167060" y="1550436"/>
            <a:ext cx="356205" cy="332885"/>
            <a:chOff x="-49397175" y="3192625"/>
            <a:chExt cx="300900" cy="281200"/>
          </a:xfrm>
        </p:grpSpPr>
        <p:sp>
          <p:nvSpPr>
            <p:cNvPr id="7933" name="Google Shape;7933;p5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6"/>
          <p:cNvGrpSpPr/>
          <p:nvPr/>
        </p:nvGrpSpPr>
        <p:grpSpPr>
          <a:xfrm>
            <a:off x="2193163" y="1974651"/>
            <a:ext cx="304000" cy="356205"/>
            <a:chOff x="-49375900" y="3550975"/>
            <a:chExt cx="256800" cy="300900"/>
          </a:xfrm>
        </p:grpSpPr>
        <p:sp>
          <p:nvSpPr>
            <p:cNvPr id="7941" name="Google Shape;7941;p5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6"/>
          <p:cNvGrpSpPr/>
          <p:nvPr/>
        </p:nvGrpSpPr>
        <p:grpSpPr>
          <a:xfrm>
            <a:off x="2188516" y="2411946"/>
            <a:ext cx="313293" cy="356205"/>
            <a:chOff x="-49378250" y="3920375"/>
            <a:chExt cx="264650" cy="300900"/>
          </a:xfrm>
        </p:grpSpPr>
        <p:sp>
          <p:nvSpPr>
            <p:cNvPr id="7953" name="Google Shape;7953;p5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56"/>
          <p:cNvGrpSpPr/>
          <p:nvPr/>
        </p:nvGrpSpPr>
        <p:grpSpPr>
          <a:xfrm>
            <a:off x="907504" y="2904744"/>
            <a:ext cx="312375" cy="357123"/>
            <a:chOff x="-47505300" y="3200500"/>
            <a:chExt cx="263875" cy="301675"/>
          </a:xfrm>
        </p:grpSpPr>
        <p:sp>
          <p:nvSpPr>
            <p:cNvPr id="7961" name="Google Shape;7961;p5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56"/>
          <p:cNvGrpSpPr/>
          <p:nvPr/>
        </p:nvGrpSpPr>
        <p:grpSpPr>
          <a:xfrm>
            <a:off x="885604" y="3341092"/>
            <a:ext cx="356176" cy="355051"/>
            <a:chOff x="-47524975" y="3569100"/>
            <a:chExt cx="300875" cy="299925"/>
          </a:xfrm>
        </p:grpSpPr>
        <p:sp>
          <p:nvSpPr>
            <p:cNvPr id="7975" name="Google Shape;7975;p5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56"/>
          <p:cNvGrpSpPr/>
          <p:nvPr/>
        </p:nvGrpSpPr>
        <p:grpSpPr>
          <a:xfrm>
            <a:off x="886062" y="3820354"/>
            <a:ext cx="355258" cy="270410"/>
            <a:chOff x="-47523400" y="3973950"/>
            <a:chExt cx="300100" cy="228425"/>
          </a:xfrm>
        </p:grpSpPr>
        <p:sp>
          <p:nvSpPr>
            <p:cNvPr id="7981" name="Google Shape;7981;p5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56"/>
          <p:cNvGrpSpPr/>
          <p:nvPr/>
        </p:nvGrpSpPr>
        <p:grpSpPr>
          <a:xfrm>
            <a:off x="3091183" y="2903353"/>
            <a:ext cx="354341" cy="357596"/>
            <a:chOff x="-45673275" y="3199325"/>
            <a:chExt cx="299325" cy="302075"/>
          </a:xfrm>
        </p:grpSpPr>
        <p:sp>
          <p:nvSpPr>
            <p:cNvPr id="7987" name="Google Shape;7987;p5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56"/>
          <p:cNvGrpSpPr/>
          <p:nvPr/>
        </p:nvGrpSpPr>
        <p:grpSpPr>
          <a:xfrm>
            <a:off x="3090251" y="3361602"/>
            <a:ext cx="356205" cy="314240"/>
            <a:chOff x="-45674075" y="3586425"/>
            <a:chExt cx="300900" cy="265450"/>
          </a:xfrm>
        </p:grpSpPr>
        <p:sp>
          <p:nvSpPr>
            <p:cNvPr id="7991" name="Google Shape;7991;p5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56"/>
          <p:cNvGrpSpPr/>
          <p:nvPr/>
        </p:nvGrpSpPr>
        <p:grpSpPr>
          <a:xfrm>
            <a:off x="3091183" y="3777441"/>
            <a:ext cx="354341" cy="356205"/>
            <a:chOff x="-45673275" y="3937700"/>
            <a:chExt cx="299325" cy="300900"/>
          </a:xfrm>
        </p:grpSpPr>
        <p:sp>
          <p:nvSpPr>
            <p:cNvPr id="7994" name="Google Shape;7994;p5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6"/>
          <p:cNvGrpSpPr/>
          <p:nvPr/>
        </p:nvGrpSpPr>
        <p:grpSpPr>
          <a:xfrm>
            <a:off x="2205349" y="4270225"/>
            <a:ext cx="356205" cy="356205"/>
            <a:chOff x="-44512325" y="3176075"/>
            <a:chExt cx="300900" cy="300900"/>
          </a:xfrm>
        </p:grpSpPr>
        <p:sp>
          <p:nvSpPr>
            <p:cNvPr id="8001" name="Google Shape;8001;p5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56"/>
          <p:cNvGrpSpPr/>
          <p:nvPr/>
        </p:nvGrpSpPr>
        <p:grpSpPr>
          <a:xfrm>
            <a:off x="2608689" y="1539249"/>
            <a:ext cx="354341" cy="354341"/>
            <a:chOff x="-49027775" y="3183175"/>
            <a:chExt cx="299325" cy="299325"/>
          </a:xfrm>
        </p:grpSpPr>
        <p:sp>
          <p:nvSpPr>
            <p:cNvPr id="8005" name="Google Shape;8005;p5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6"/>
          <p:cNvGrpSpPr/>
          <p:nvPr/>
        </p:nvGrpSpPr>
        <p:grpSpPr>
          <a:xfrm>
            <a:off x="2608230" y="1974651"/>
            <a:ext cx="355258" cy="357152"/>
            <a:chOff x="-49027775" y="3550975"/>
            <a:chExt cx="300100" cy="301700"/>
          </a:xfrm>
        </p:grpSpPr>
        <p:sp>
          <p:nvSpPr>
            <p:cNvPr id="8010" name="Google Shape;8010;p5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56"/>
          <p:cNvGrpSpPr/>
          <p:nvPr/>
        </p:nvGrpSpPr>
        <p:grpSpPr>
          <a:xfrm>
            <a:off x="2606306" y="2411710"/>
            <a:ext cx="359106" cy="355525"/>
            <a:chOff x="-49031025" y="3920175"/>
            <a:chExt cx="303350" cy="300325"/>
          </a:xfrm>
        </p:grpSpPr>
        <p:sp>
          <p:nvSpPr>
            <p:cNvPr id="8021" name="Google Shape;8021;p5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6"/>
          <p:cNvGrpSpPr/>
          <p:nvPr/>
        </p:nvGrpSpPr>
        <p:grpSpPr>
          <a:xfrm>
            <a:off x="1322411" y="2904744"/>
            <a:ext cx="356176" cy="354341"/>
            <a:chOff x="-47155575" y="3200500"/>
            <a:chExt cx="300875" cy="299325"/>
          </a:xfrm>
        </p:grpSpPr>
        <p:sp>
          <p:nvSpPr>
            <p:cNvPr id="8028" name="Google Shape;8028;p5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56"/>
          <p:cNvGrpSpPr/>
          <p:nvPr/>
        </p:nvGrpSpPr>
        <p:grpSpPr>
          <a:xfrm>
            <a:off x="1322870" y="3341092"/>
            <a:ext cx="355258" cy="355258"/>
            <a:chOff x="-47154800" y="3569100"/>
            <a:chExt cx="300100" cy="300100"/>
          </a:xfrm>
        </p:grpSpPr>
        <p:sp>
          <p:nvSpPr>
            <p:cNvPr id="8035" name="Google Shape;8035;p5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56"/>
          <p:cNvGrpSpPr/>
          <p:nvPr/>
        </p:nvGrpSpPr>
        <p:grpSpPr>
          <a:xfrm>
            <a:off x="1323343" y="3779305"/>
            <a:ext cx="354311" cy="353423"/>
            <a:chOff x="-47154000" y="3939275"/>
            <a:chExt cx="299300" cy="298550"/>
          </a:xfrm>
        </p:grpSpPr>
        <p:sp>
          <p:nvSpPr>
            <p:cNvPr id="8042" name="Google Shape;8042;p5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56"/>
          <p:cNvGrpSpPr/>
          <p:nvPr/>
        </p:nvGrpSpPr>
        <p:grpSpPr>
          <a:xfrm>
            <a:off x="3548633" y="2904744"/>
            <a:ext cx="312375" cy="354341"/>
            <a:chOff x="-45286550" y="3200500"/>
            <a:chExt cx="263875" cy="299325"/>
          </a:xfrm>
        </p:grpSpPr>
        <p:sp>
          <p:nvSpPr>
            <p:cNvPr id="8047" name="Google Shape;8047;p5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56"/>
          <p:cNvGrpSpPr/>
          <p:nvPr/>
        </p:nvGrpSpPr>
        <p:grpSpPr>
          <a:xfrm>
            <a:off x="3548633" y="3342039"/>
            <a:ext cx="312375" cy="354311"/>
            <a:chOff x="-45286550" y="3569900"/>
            <a:chExt cx="263875" cy="299300"/>
          </a:xfrm>
        </p:grpSpPr>
        <p:sp>
          <p:nvSpPr>
            <p:cNvPr id="8051" name="Google Shape;8051;p5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6"/>
          <p:cNvGrpSpPr/>
          <p:nvPr/>
        </p:nvGrpSpPr>
        <p:grpSpPr>
          <a:xfrm>
            <a:off x="3559820" y="3778388"/>
            <a:ext cx="290001" cy="355258"/>
            <a:chOff x="-45277900" y="3938500"/>
            <a:chExt cx="244975" cy="300100"/>
          </a:xfrm>
        </p:grpSpPr>
        <p:sp>
          <p:nvSpPr>
            <p:cNvPr id="8058" name="Google Shape;8058;p5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56"/>
          <p:cNvGrpSpPr/>
          <p:nvPr/>
        </p:nvGrpSpPr>
        <p:grpSpPr>
          <a:xfrm>
            <a:off x="2645769" y="4247490"/>
            <a:ext cx="355258" cy="355258"/>
            <a:chOff x="-44502875" y="3576975"/>
            <a:chExt cx="300100" cy="300100"/>
          </a:xfrm>
        </p:grpSpPr>
        <p:sp>
          <p:nvSpPr>
            <p:cNvPr id="8063" name="Google Shape;8063;p5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6"/>
          <p:cNvGrpSpPr/>
          <p:nvPr/>
        </p:nvGrpSpPr>
        <p:grpSpPr>
          <a:xfrm>
            <a:off x="4858981" y="1973145"/>
            <a:ext cx="356196" cy="354670"/>
            <a:chOff x="-13946200" y="3647075"/>
            <a:chExt cx="353650" cy="352100"/>
          </a:xfrm>
        </p:grpSpPr>
        <p:sp>
          <p:nvSpPr>
            <p:cNvPr id="8067" name="Google Shape;8067;p5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56"/>
          <p:cNvGrpSpPr/>
          <p:nvPr/>
        </p:nvGrpSpPr>
        <p:grpSpPr>
          <a:xfrm>
            <a:off x="6642374" y="1532628"/>
            <a:ext cx="357002" cy="354267"/>
            <a:chOff x="-12163025" y="3214275"/>
            <a:chExt cx="354450" cy="351700"/>
          </a:xfrm>
        </p:grpSpPr>
        <p:sp>
          <p:nvSpPr>
            <p:cNvPr id="8074" name="Google Shape;8074;p5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56"/>
          <p:cNvGrpSpPr/>
          <p:nvPr/>
        </p:nvGrpSpPr>
        <p:grpSpPr>
          <a:xfrm>
            <a:off x="6643154" y="1972365"/>
            <a:ext cx="355441" cy="356232"/>
            <a:chOff x="-12160675" y="3647875"/>
            <a:chExt cx="352900" cy="353650"/>
          </a:xfrm>
        </p:grpSpPr>
        <p:sp>
          <p:nvSpPr>
            <p:cNvPr id="8078" name="Google Shape;8078;p5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56"/>
          <p:cNvGrpSpPr/>
          <p:nvPr/>
        </p:nvGrpSpPr>
        <p:grpSpPr>
          <a:xfrm>
            <a:off x="6653870" y="2416821"/>
            <a:ext cx="354635" cy="356232"/>
            <a:chOff x="-12160675" y="4081850"/>
            <a:chExt cx="352100" cy="353650"/>
          </a:xfrm>
        </p:grpSpPr>
        <p:sp>
          <p:nvSpPr>
            <p:cNvPr id="8086" name="Google Shape;8086;p5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6"/>
          <p:cNvGrpSpPr/>
          <p:nvPr/>
        </p:nvGrpSpPr>
        <p:grpSpPr>
          <a:xfrm>
            <a:off x="4858836" y="2891264"/>
            <a:ext cx="355416" cy="355652"/>
            <a:chOff x="-10391650" y="3180600"/>
            <a:chExt cx="352875" cy="353075"/>
          </a:xfrm>
        </p:grpSpPr>
        <p:sp>
          <p:nvSpPr>
            <p:cNvPr id="8093" name="Google Shape;8093;p5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6"/>
          <p:cNvGrpSpPr/>
          <p:nvPr/>
        </p:nvGrpSpPr>
        <p:grpSpPr>
          <a:xfrm>
            <a:off x="4858835" y="3368062"/>
            <a:ext cx="354635" cy="353890"/>
            <a:chOff x="-10390875" y="3616350"/>
            <a:chExt cx="352100" cy="351325"/>
          </a:xfrm>
        </p:grpSpPr>
        <p:sp>
          <p:nvSpPr>
            <p:cNvPr id="8100" name="Google Shape;8100;p5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56"/>
          <p:cNvGrpSpPr/>
          <p:nvPr/>
        </p:nvGrpSpPr>
        <p:grpSpPr>
          <a:xfrm>
            <a:off x="7525810" y="2892727"/>
            <a:ext cx="312585" cy="354670"/>
            <a:chOff x="-10370400" y="4049550"/>
            <a:chExt cx="310350" cy="352100"/>
          </a:xfrm>
        </p:grpSpPr>
        <p:sp>
          <p:nvSpPr>
            <p:cNvPr id="8104" name="Google Shape;8104;p5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56"/>
          <p:cNvGrpSpPr/>
          <p:nvPr/>
        </p:nvGrpSpPr>
        <p:grpSpPr>
          <a:xfrm>
            <a:off x="6630066" y="2891668"/>
            <a:ext cx="379236" cy="354847"/>
            <a:chOff x="-8674650" y="3210975"/>
            <a:chExt cx="376525" cy="352275"/>
          </a:xfrm>
        </p:grpSpPr>
        <p:sp>
          <p:nvSpPr>
            <p:cNvPr id="8110" name="Google Shape;8110;p5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56"/>
          <p:cNvGrpSpPr/>
          <p:nvPr/>
        </p:nvGrpSpPr>
        <p:grpSpPr>
          <a:xfrm>
            <a:off x="5301563" y="1973145"/>
            <a:ext cx="356221" cy="354670"/>
            <a:chOff x="-13512225" y="3647075"/>
            <a:chExt cx="353675" cy="352100"/>
          </a:xfrm>
        </p:grpSpPr>
        <p:sp>
          <p:nvSpPr>
            <p:cNvPr id="8117" name="Google Shape;8117;p5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56"/>
          <p:cNvGrpSpPr/>
          <p:nvPr/>
        </p:nvGrpSpPr>
        <p:grpSpPr>
          <a:xfrm>
            <a:off x="5311876" y="2417211"/>
            <a:ext cx="356221" cy="355451"/>
            <a:chOff x="-13512225" y="4080275"/>
            <a:chExt cx="353675" cy="352875"/>
          </a:xfrm>
        </p:grpSpPr>
        <p:sp>
          <p:nvSpPr>
            <p:cNvPr id="8128" name="Google Shape;8128;p5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6"/>
          <p:cNvGrpSpPr/>
          <p:nvPr/>
        </p:nvGrpSpPr>
        <p:grpSpPr>
          <a:xfrm>
            <a:off x="7084956" y="1564572"/>
            <a:ext cx="356196" cy="290379"/>
            <a:chOff x="-11728250" y="3245400"/>
            <a:chExt cx="353650" cy="288275"/>
          </a:xfrm>
        </p:grpSpPr>
        <p:sp>
          <p:nvSpPr>
            <p:cNvPr id="8140" name="Google Shape;8140;p5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6"/>
          <p:cNvGrpSpPr/>
          <p:nvPr/>
        </p:nvGrpSpPr>
        <p:grpSpPr>
          <a:xfrm>
            <a:off x="7117464" y="2417211"/>
            <a:ext cx="311804" cy="355451"/>
            <a:chOff x="-11703850" y="4081850"/>
            <a:chExt cx="309575" cy="352875"/>
          </a:xfrm>
        </p:grpSpPr>
        <p:sp>
          <p:nvSpPr>
            <p:cNvPr id="8146" name="Google Shape;8146;p5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6"/>
          <p:cNvGrpSpPr/>
          <p:nvPr/>
        </p:nvGrpSpPr>
        <p:grpSpPr>
          <a:xfrm>
            <a:off x="5306120" y="2891364"/>
            <a:ext cx="357002" cy="355451"/>
            <a:chOff x="-9958475" y="3180025"/>
            <a:chExt cx="354450" cy="352875"/>
          </a:xfrm>
        </p:grpSpPr>
        <p:sp>
          <p:nvSpPr>
            <p:cNvPr id="8155" name="Google Shape;8155;p5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56"/>
          <p:cNvGrpSpPr/>
          <p:nvPr/>
        </p:nvGrpSpPr>
        <p:grpSpPr>
          <a:xfrm>
            <a:off x="5315247" y="3367345"/>
            <a:ext cx="337966" cy="355325"/>
            <a:chOff x="-9949025" y="3615575"/>
            <a:chExt cx="335550" cy="352750"/>
          </a:xfrm>
        </p:grpSpPr>
        <p:sp>
          <p:nvSpPr>
            <p:cNvPr id="8159" name="Google Shape;8159;p5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56"/>
          <p:cNvGrpSpPr/>
          <p:nvPr/>
        </p:nvGrpSpPr>
        <p:grpSpPr>
          <a:xfrm>
            <a:off x="7950093" y="2890851"/>
            <a:ext cx="360175" cy="358423"/>
            <a:chOff x="-9961625" y="4048175"/>
            <a:chExt cx="357600" cy="355825"/>
          </a:xfrm>
        </p:grpSpPr>
        <p:sp>
          <p:nvSpPr>
            <p:cNvPr id="8163" name="Google Shape;8163;p5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56"/>
          <p:cNvGrpSpPr/>
          <p:nvPr/>
        </p:nvGrpSpPr>
        <p:grpSpPr>
          <a:xfrm>
            <a:off x="6636814" y="3366363"/>
            <a:ext cx="364959" cy="357289"/>
            <a:chOff x="-8680950" y="3624225"/>
            <a:chExt cx="362350" cy="354700"/>
          </a:xfrm>
        </p:grpSpPr>
        <p:sp>
          <p:nvSpPr>
            <p:cNvPr id="8170" name="Google Shape;8170;p5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56"/>
          <p:cNvGrpSpPr/>
          <p:nvPr/>
        </p:nvGrpSpPr>
        <p:grpSpPr>
          <a:xfrm>
            <a:off x="5773058" y="1532024"/>
            <a:ext cx="313365" cy="355476"/>
            <a:chOff x="-13056975" y="3212300"/>
            <a:chExt cx="311125" cy="352900"/>
          </a:xfrm>
        </p:grpSpPr>
        <p:sp>
          <p:nvSpPr>
            <p:cNvPr id="8177" name="Google Shape;8177;p5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6"/>
          <p:cNvGrpSpPr/>
          <p:nvPr/>
        </p:nvGrpSpPr>
        <p:grpSpPr>
          <a:xfrm>
            <a:off x="5750446" y="1972818"/>
            <a:ext cx="358588" cy="355325"/>
            <a:chOff x="-13077450" y="3647075"/>
            <a:chExt cx="356025" cy="352750"/>
          </a:xfrm>
        </p:grpSpPr>
        <p:sp>
          <p:nvSpPr>
            <p:cNvPr id="8182" name="Google Shape;8182;p5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56"/>
          <p:cNvGrpSpPr/>
          <p:nvPr/>
        </p:nvGrpSpPr>
        <p:grpSpPr>
          <a:xfrm>
            <a:off x="5761552" y="2416418"/>
            <a:ext cx="357002" cy="357037"/>
            <a:chOff x="-13079025" y="4079475"/>
            <a:chExt cx="354450" cy="354450"/>
          </a:xfrm>
        </p:grpSpPr>
        <p:sp>
          <p:nvSpPr>
            <p:cNvPr id="8186" name="Google Shape;8186;p5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56"/>
          <p:cNvGrpSpPr/>
          <p:nvPr/>
        </p:nvGrpSpPr>
        <p:grpSpPr>
          <a:xfrm>
            <a:off x="7534619" y="1532427"/>
            <a:ext cx="356221" cy="354670"/>
            <a:chOff x="-11292700" y="3213875"/>
            <a:chExt cx="353675" cy="352100"/>
          </a:xfrm>
        </p:grpSpPr>
        <p:sp>
          <p:nvSpPr>
            <p:cNvPr id="8191" name="Google Shape;8191;p5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6"/>
          <p:cNvGrpSpPr/>
          <p:nvPr/>
        </p:nvGrpSpPr>
        <p:grpSpPr>
          <a:xfrm>
            <a:off x="7528677" y="1972365"/>
            <a:ext cx="368106" cy="356232"/>
            <a:chOff x="-11299000" y="3647875"/>
            <a:chExt cx="365475" cy="353650"/>
          </a:xfrm>
        </p:grpSpPr>
        <p:sp>
          <p:nvSpPr>
            <p:cNvPr id="8199" name="Google Shape;8199;p5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56"/>
          <p:cNvGrpSpPr/>
          <p:nvPr/>
        </p:nvGrpSpPr>
        <p:grpSpPr>
          <a:xfrm>
            <a:off x="7544139" y="2428316"/>
            <a:ext cx="357808" cy="333240"/>
            <a:chOff x="-11295075" y="4092875"/>
            <a:chExt cx="355250" cy="330825"/>
          </a:xfrm>
        </p:grpSpPr>
        <p:sp>
          <p:nvSpPr>
            <p:cNvPr id="8206" name="Google Shape;8206;p5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56"/>
          <p:cNvGrpSpPr/>
          <p:nvPr/>
        </p:nvGrpSpPr>
        <p:grpSpPr>
          <a:xfrm>
            <a:off x="5769739" y="2891364"/>
            <a:ext cx="312585" cy="355451"/>
            <a:chOff x="-9500075" y="3180800"/>
            <a:chExt cx="310350" cy="352875"/>
          </a:xfrm>
        </p:grpSpPr>
        <p:sp>
          <p:nvSpPr>
            <p:cNvPr id="8212" name="Google Shape;8212;p5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56"/>
          <p:cNvGrpSpPr/>
          <p:nvPr/>
        </p:nvGrpSpPr>
        <p:grpSpPr>
          <a:xfrm>
            <a:off x="5747530" y="3366879"/>
            <a:ext cx="356221" cy="356257"/>
            <a:chOff x="-9523700" y="3614000"/>
            <a:chExt cx="353675" cy="353675"/>
          </a:xfrm>
        </p:grpSpPr>
        <p:sp>
          <p:nvSpPr>
            <p:cNvPr id="8222" name="Google Shape;8222;p5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6"/>
          <p:cNvGrpSpPr/>
          <p:nvPr/>
        </p:nvGrpSpPr>
        <p:grpSpPr>
          <a:xfrm>
            <a:off x="7532481" y="3389521"/>
            <a:ext cx="356221" cy="354670"/>
            <a:chOff x="-9523700" y="4049550"/>
            <a:chExt cx="353675" cy="352100"/>
          </a:xfrm>
        </p:grpSpPr>
        <p:sp>
          <p:nvSpPr>
            <p:cNvPr id="8232" name="Google Shape;8232;p5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56"/>
          <p:cNvGrpSpPr/>
          <p:nvPr/>
        </p:nvGrpSpPr>
        <p:grpSpPr>
          <a:xfrm>
            <a:off x="7088596" y="3389494"/>
            <a:ext cx="357002" cy="311029"/>
            <a:chOff x="-8209150" y="3659675"/>
            <a:chExt cx="354450" cy="308775"/>
          </a:xfrm>
        </p:grpSpPr>
        <p:sp>
          <p:nvSpPr>
            <p:cNvPr id="8240" name="Google Shape;8240;p5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56"/>
          <p:cNvGrpSpPr/>
          <p:nvPr/>
        </p:nvGrpSpPr>
        <p:grpSpPr>
          <a:xfrm>
            <a:off x="6202157" y="2418407"/>
            <a:ext cx="356221" cy="353059"/>
            <a:chOff x="-12643475" y="4081850"/>
            <a:chExt cx="353675" cy="350500"/>
          </a:xfrm>
        </p:grpSpPr>
        <p:sp>
          <p:nvSpPr>
            <p:cNvPr id="8247" name="Google Shape;8247;p5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1" name="Google Shape;8251;p56"/>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2" name="Google Shape;8252;p56"/>
          <p:cNvGrpSpPr/>
          <p:nvPr/>
        </p:nvGrpSpPr>
        <p:grpSpPr>
          <a:xfrm>
            <a:off x="7984757" y="2428316"/>
            <a:ext cx="356221" cy="333240"/>
            <a:chOff x="-10858725" y="4092875"/>
            <a:chExt cx="353675" cy="330825"/>
          </a:xfrm>
        </p:grpSpPr>
        <p:sp>
          <p:nvSpPr>
            <p:cNvPr id="8253" name="Google Shape;8253;p5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56"/>
          <p:cNvGrpSpPr/>
          <p:nvPr/>
        </p:nvGrpSpPr>
        <p:grpSpPr>
          <a:xfrm>
            <a:off x="6243280" y="3367282"/>
            <a:ext cx="252278" cy="355451"/>
            <a:chOff x="-9039300" y="3614000"/>
            <a:chExt cx="250475" cy="352875"/>
          </a:xfrm>
        </p:grpSpPr>
        <p:sp>
          <p:nvSpPr>
            <p:cNvPr id="8260" name="Google Shape;8260;p5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56"/>
          <p:cNvGrpSpPr/>
          <p:nvPr/>
        </p:nvGrpSpPr>
        <p:grpSpPr>
          <a:xfrm>
            <a:off x="7975246" y="3389521"/>
            <a:ext cx="354635" cy="354670"/>
            <a:chOff x="-9088150" y="4049550"/>
            <a:chExt cx="352100" cy="352100"/>
          </a:xfrm>
        </p:grpSpPr>
        <p:sp>
          <p:nvSpPr>
            <p:cNvPr id="8263" name="Google Shape;8263;p5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56"/>
          <p:cNvGrpSpPr/>
          <p:nvPr/>
        </p:nvGrpSpPr>
        <p:grpSpPr>
          <a:xfrm>
            <a:off x="7109610" y="2891754"/>
            <a:ext cx="315757" cy="354670"/>
            <a:chOff x="-8191825" y="3174500"/>
            <a:chExt cx="313500" cy="352100"/>
          </a:xfrm>
        </p:grpSpPr>
        <p:sp>
          <p:nvSpPr>
            <p:cNvPr id="8270" name="Google Shape;8270;p5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56"/>
          <p:cNvGrpSpPr/>
          <p:nvPr/>
        </p:nvGrpSpPr>
        <p:grpSpPr>
          <a:xfrm>
            <a:off x="4858968" y="1532275"/>
            <a:ext cx="356221" cy="354973"/>
            <a:chOff x="-13947000" y="3212800"/>
            <a:chExt cx="353675" cy="352400"/>
          </a:xfrm>
        </p:grpSpPr>
        <p:sp>
          <p:nvSpPr>
            <p:cNvPr id="8274" name="Google Shape;8274;p5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56"/>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7" name="Google Shape;8277;p56"/>
          <p:cNvGrpSpPr/>
          <p:nvPr/>
        </p:nvGrpSpPr>
        <p:grpSpPr>
          <a:xfrm>
            <a:off x="5301563" y="1531633"/>
            <a:ext cx="356221" cy="356257"/>
            <a:chOff x="-13512225" y="3211525"/>
            <a:chExt cx="353675" cy="353675"/>
          </a:xfrm>
        </p:grpSpPr>
        <p:sp>
          <p:nvSpPr>
            <p:cNvPr id="8278" name="Google Shape;8278;p5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56"/>
          <p:cNvGrpSpPr/>
          <p:nvPr/>
        </p:nvGrpSpPr>
        <p:grpSpPr>
          <a:xfrm>
            <a:off x="6191845" y="1532024"/>
            <a:ext cx="356221" cy="355476"/>
            <a:chOff x="-12643475" y="3212300"/>
            <a:chExt cx="353675" cy="352900"/>
          </a:xfrm>
        </p:grpSpPr>
        <p:sp>
          <p:nvSpPr>
            <p:cNvPr id="8284" name="Google Shape;8284;p5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56"/>
          <p:cNvGrpSpPr/>
          <p:nvPr/>
        </p:nvGrpSpPr>
        <p:grpSpPr>
          <a:xfrm>
            <a:off x="6191845" y="1983798"/>
            <a:ext cx="356221" cy="333366"/>
            <a:chOff x="-12643475" y="3657325"/>
            <a:chExt cx="353675" cy="330950"/>
          </a:xfrm>
        </p:grpSpPr>
        <p:sp>
          <p:nvSpPr>
            <p:cNvPr id="8294" name="Google Shape;8294;p5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56"/>
          <p:cNvGrpSpPr/>
          <p:nvPr/>
        </p:nvGrpSpPr>
        <p:grpSpPr>
          <a:xfrm>
            <a:off x="7974847" y="1532427"/>
            <a:ext cx="355416" cy="354670"/>
            <a:chOff x="-10857925" y="3213875"/>
            <a:chExt cx="352875" cy="352100"/>
          </a:xfrm>
        </p:grpSpPr>
        <p:sp>
          <p:nvSpPr>
            <p:cNvPr id="8301" name="Google Shape;8301;p5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56"/>
          <p:cNvGrpSpPr/>
          <p:nvPr/>
        </p:nvGrpSpPr>
        <p:grpSpPr>
          <a:xfrm>
            <a:off x="6191762" y="2891855"/>
            <a:ext cx="356096" cy="354469"/>
            <a:chOff x="-9089725" y="3180200"/>
            <a:chExt cx="353550" cy="351900"/>
          </a:xfrm>
        </p:grpSpPr>
        <p:sp>
          <p:nvSpPr>
            <p:cNvPr id="8312" name="Google Shape;8312;p5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56"/>
          <p:cNvGrpSpPr/>
          <p:nvPr/>
        </p:nvGrpSpPr>
        <p:grpSpPr>
          <a:xfrm>
            <a:off x="7083760" y="1971660"/>
            <a:ext cx="358588" cy="357642"/>
            <a:chOff x="7083760" y="1971660"/>
            <a:chExt cx="358588" cy="357642"/>
          </a:xfrm>
        </p:grpSpPr>
        <p:sp>
          <p:nvSpPr>
            <p:cNvPr id="8315" name="Google Shape;8315;p5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30"/>
        <p:cNvGrpSpPr/>
        <p:nvPr/>
      </p:nvGrpSpPr>
      <p:grpSpPr>
        <a:xfrm>
          <a:off x="0" y="0"/>
          <a:ext cx="0" cy="0"/>
          <a:chOff x="0" y="0"/>
          <a:chExt cx="0" cy="0"/>
        </a:xfrm>
      </p:grpSpPr>
      <p:sp>
        <p:nvSpPr>
          <p:cNvPr id="8331" name="Google Shape;8331;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332" name="Google Shape;8332;p5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57"/>
          <p:cNvGrpSpPr/>
          <p:nvPr/>
        </p:nvGrpSpPr>
        <p:grpSpPr>
          <a:xfrm>
            <a:off x="748855" y="2243507"/>
            <a:ext cx="452798" cy="449473"/>
            <a:chOff x="-21322300" y="3693325"/>
            <a:chExt cx="306400" cy="304150"/>
          </a:xfrm>
        </p:grpSpPr>
        <p:sp>
          <p:nvSpPr>
            <p:cNvPr id="8334" name="Google Shape;8334;p5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7"/>
          <p:cNvGrpSpPr/>
          <p:nvPr/>
        </p:nvGrpSpPr>
        <p:grpSpPr>
          <a:xfrm>
            <a:off x="748263" y="2810244"/>
            <a:ext cx="453980" cy="422540"/>
            <a:chOff x="-21322300" y="4077125"/>
            <a:chExt cx="307200" cy="285925"/>
          </a:xfrm>
        </p:grpSpPr>
        <p:sp>
          <p:nvSpPr>
            <p:cNvPr id="8339" name="Google Shape;8339;p5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57"/>
          <p:cNvGrpSpPr/>
          <p:nvPr/>
        </p:nvGrpSpPr>
        <p:grpSpPr>
          <a:xfrm>
            <a:off x="3525440" y="1689128"/>
            <a:ext cx="451653" cy="450212"/>
            <a:chOff x="-19394200" y="3333800"/>
            <a:chExt cx="305625" cy="304650"/>
          </a:xfrm>
        </p:grpSpPr>
        <p:sp>
          <p:nvSpPr>
            <p:cNvPr id="8352" name="Google Shape;8352;p5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57"/>
          <p:cNvGrpSpPr/>
          <p:nvPr/>
        </p:nvGrpSpPr>
        <p:grpSpPr>
          <a:xfrm>
            <a:off x="3524276" y="2243580"/>
            <a:ext cx="453980" cy="449325"/>
            <a:chOff x="-19396575" y="3708500"/>
            <a:chExt cx="307200" cy="304050"/>
          </a:xfrm>
        </p:grpSpPr>
        <p:sp>
          <p:nvSpPr>
            <p:cNvPr id="8362" name="Google Shape;8362;p5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7"/>
          <p:cNvGrpSpPr/>
          <p:nvPr/>
        </p:nvGrpSpPr>
        <p:grpSpPr>
          <a:xfrm>
            <a:off x="3518457" y="2796461"/>
            <a:ext cx="465618" cy="450101"/>
            <a:chOff x="-19394200" y="4084200"/>
            <a:chExt cx="315075" cy="304575"/>
          </a:xfrm>
        </p:grpSpPr>
        <p:sp>
          <p:nvSpPr>
            <p:cNvPr id="8366" name="Google Shape;8366;p5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57"/>
          <p:cNvGrpSpPr/>
          <p:nvPr/>
        </p:nvGrpSpPr>
        <p:grpSpPr>
          <a:xfrm>
            <a:off x="6324167" y="1689001"/>
            <a:ext cx="400447" cy="450470"/>
            <a:chOff x="-17526750" y="3309200"/>
            <a:chExt cx="270975" cy="304825"/>
          </a:xfrm>
        </p:grpSpPr>
        <p:sp>
          <p:nvSpPr>
            <p:cNvPr id="8373" name="Google Shape;8373;p5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57"/>
          <p:cNvGrpSpPr/>
          <p:nvPr/>
        </p:nvGrpSpPr>
        <p:grpSpPr>
          <a:xfrm>
            <a:off x="6300319" y="2244173"/>
            <a:ext cx="448143" cy="448143"/>
            <a:chOff x="-17542500" y="3684100"/>
            <a:chExt cx="303250" cy="303250"/>
          </a:xfrm>
        </p:grpSpPr>
        <p:sp>
          <p:nvSpPr>
            <p:cNvPr id="8379" name="Google Shape;8379;p5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7"/>
          <p:cNvGrpSpPr/>
          <p:nvPr/>
        </p:nvGrpSpPr>
        <p:grpSpPr>
          <a:xfrm>
            <a:off x="6299728" y="2810817"/>
            <a:ext cx="449325" cy="421395"/>
            <a:chOff x="-17542500" y="4068450"/>
            <a:chExt cx="304050" cy="285150"/>
          </a:xfrm>
        </p:grpSpPr>
        <p:sp>
          <p:nvSpPr>
            <p:cNvPr id="8387" name="Google Shape;8387;p5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7"/>
          <p:cNvGrpSpPr/>
          <p:nvPr/>
        </p:nvGrpSpPr>
        <p:grpSpPr>
          <a:xfrm>
            <a:off x="3530150" y="3342211"/>
            <a:ext cx="343404" cy="449325"/>
            <a:chOff x="-15652200" y="3335975"/>
            <a:chExt cx="232375" cy="304050"/>
          </a:xfrm>
        </p:grpSpPr>
        <p:sp>
          <p:nvSpPr>
            <p:cNvPr id="8394" name="Google Shape;8394;p5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57"/>
          <p:cNvGrpSpPr/>
          <p:nvPr/>
        </p:nvGrpSpPr>
        <p:grpSpPr>
          <a:xfrm>
            <a:off x="1303491" y="1689573"/>
            <a:ext cx="450470" cy="449325"/>
            <a:chOff x="-20946600" y="3317850"/>
            <a:chExt cx="304825" cy="304050"/>
          </a:xfrm>
        </p:grpSpPr>
        <p:sp>
          <p:nvSpPr>
            <p:cNvPr id="8404" name="Google Shape;8404;p5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7"/>
          <p:cNvGrpSpPr/>
          <p:nvPr/>
        </p:nvGrpSpPr>
        <p:grpSpPr>
          <a:xfrm>
            <a:off x="1304064" y="2243729"/>
            <a:ext cx="449325" cy="449030"/>
            <a:chOff x="-20945825" y="3692175"/>
            <a:chExt cx="304050" cy="303850"/>
          </a:xfrm>
        </p:grpSpPr>
        <p:sp>
          <p:nvSpPr>
            <p:cNvPr id="8408" name="Google Shape;8408;p5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57"/>
          <p:cNvGrpSpPr/>
          <p:nvPr/>
        </p:nvGrpSpPr>
        <p:grpSpPr>
          <a:xfrm>
            <a:off x="1329667" y="2797442"/>
            <a:ext cx="398119" cy="448143"/>
            <a:chOff x="-20930075" y="4066100"/>
            <a:chExt cx="269400" cy="303250"/>
          </a:xfrm>
        </p:grpSpPr>
        <p:sp>
          <p:nvSpPr>
            <p:cNvPr id="8413" name="Google Shape;8413;p5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57"/>
          <p:cNvGrpSpPr/>
          <p:nvPr/>
        </p:nvGrpSpPr>
        <p:grpSpPr>
          <a:xfrm>
            <a:off x="4110888" y="1689848"/>
            <a:ext cx="372516" cy="448771"/>
            <a:chOff x="-18994100" y="3334775"/>
            <a:chExt cx="252075" cy="303675"/>
          </a:xfrm>
        </p:grpSpPr>
        <p:sp>
          <p:nvSpPr>
            <p:cNvPr id="8416" name="Google Shape;8416;p5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57"/>
          <p:cNvGrpSpPr/>
          <p:nvPr/>
        </p:nvGrpSpPr>
        <p:grpSpPr>
          <a:xfrm>
            <a:off x="4125445" y="2244743"/>
            <a:ext cx="343404" cy="446998"/>
            <a:chOff x="-18983850" y="3710075"/>
            <a:chExt cx="232375" cy="302475"/>
          </a:xfrm>
        </p:grpSpPr>
        <p:sp>
          <p:nvSpPr>
            <p:cNvPr id="8421" name="Google Shape;8421;p5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7"/>
          <p:cNvGrpSpPr/>
          <p:nvPr/>
        </p:nvGrpSpPr>
        <p:grpSpPr>
          <a:xfrm>
            <a:off x="4071911" y="2797422"/>
            <a:ext cx="450470" cy="448180"/>
            <a:chOff x="-19020075" y="4084200"/>
            <a:chExt cx="304825" cy="303275"/>
          </a:xfrm>
        </p:grpSpPr>
        <p:sp>
          <p:nvSpPr>
            <p:cNvPr id="8426" name="Google Shape;8426;p5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57"/>
          <p:cNvGrpSpPr/>
          <p:nvPr/>
        </p:nvGrpSpPr>
        <p:grpSpPr>
          <a:xfrm>
            <a:off x="6889176" y="1689001"/>
            <a:ext cx="396937" cy="450470"/>
            <a:chOff x="-17149475" y="3309200"/>
            <a:chExt cx="268600" cy="304825"/>
          </a:xfrm>
        </p:grpSpPr>
        <p:sp>
          <p:nvSpPr>
            <p:cNvPr id="8436" name="Google Shape;8436;p5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7"/>
          <p:cNvGrpSpPr/>
          <p:nvPr/>
        </p:nvGrpSpPr>
        <p:grpSpPr>
          <a:xfrm>
            <a:off x="6862982" y="2258120"/>
            <a:ext cx="449325" cy="420249"/>
            <a:chOff x="-17168375" y="3692750"/>
            <a:chExt cx="304050" cy="284375"/>
          </a:xfrm>
        </p:grpSpPr>
        <p:sp>
          <p:nvSpPr>
            <p:cNvPr id="8439" name="Google Shape;8439;p5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7"/>
          <p:cNvGrpSpPr/>
          <p:nvPr/>
        </p:nvGrpSpPr>
        <p:grpSpPr>
          <a:xfrm>
            <a:off x="6859491" y="2796852"/>
            <a:ext cx="456308" cy="449325"/>
            <a:chOff x="-17170750" y="4058800"/>
            <a:chExt cx="308775" cy="304050"/>
          </a:xfrm>
        </p:grpSpPr>
        <p:sp>
          <p:nvSpPr>
            <p:cNvPr id="8447" name="Google Shape;8447;p5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57"/>
          <p:cNvGrpSpPr/>
          <p:nvPr/>
        </p:nvGrpSpPr>
        <p:grpSpPr>
          <a:xfrm>
            <a:off x="5721388" y="3343358"/>
            <a:ext cx="450470" cy="446998"/>
            <a:chOff x="-15688425" y="3707725"/>
            <a:chExt cx="304825" cy="302475"/>
          </a:xfrm>
        </p:grpSpPr>
        <p:sp>
          <p:nvSpPr>
            <p:cNvPr id="8465" name="Google Shape;8465;p5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57"/>
          <p:cNvGrpSpPr/>
          <p:nvPr/>
        </p:nvGrpSpPr>
        <p:grpSpPr>
          <a:xfrm>
            <a:off x="1865544" y="1690441"/>
            <a:ext cx="451653" cy="447589"/>
            <a:chOff x="-20572500" y="3319025"/>
            <a:chExt cx="305625" cy="302875"/>
          </a:xfrm>
        </p:grpSpPr>
        <p:sp>
          <p:nvSpPr>
            <p:cNvPr id="8472" name="Google Shape;8472;p5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57"/>
          <p:cNvGrpSpPr/>
          <p:nvPr/>
        </p:nvGrpSpPr>
        <p:grpSpPr>
          <a:xfrm>
            <a:off x="1866708" y="2305410"/>
            <a:ext cx="449325" cy="325670"/>
            <a:chOff x="-20571700" y="3722875"/>
            <a:chExt cx="304050" cy="220375"/>
          </a:xfrm>
        </p:grpSpPr>
        <p:sp>
          <p:nvSpPr>
            <p:cNvPr id="8475" name="Google Shape;8475;p5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57"/>
          <p:cNvGrpSpPr/>
          <p:nvPr/>
        </p:nvGrpSpPr>
        <p:grpSpPr>
          <a:xfrm>
            <a:off x="1866135" y="2796278"/>
            <a:ext cx="450470" cy="450470"/>
            <a:chOff x="-20571700" y="4066875"/>
            <a:chExt cx="304825" cy="304825"/>
          </a:xfrm>
        </p:grpSpPr>
        <p:sp>
          <p:nvSpPr>
            <p:cNvPr id="8483" name="Google Shape;8483;p5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57"/>
          <p:cNvGrpSpPr/>
          <p:nvPr/>
        </p:nvGrpSpPr>
        <p:grpSpPr>
          <a:xfrm>
            <a:off x="4632837" y="1688259"/>
            <a:ext cx="453980" cy="451948"/>
            <a:chOff x="-18645175" y="3334200"/>
            <a:chExt cx="307200" cy="305825"/>
          </a:xfrm>
        </p:grpSpPr>
        <p:sp>
          <p:nvSpPr>
            <p:cNvPr id="8490" name="Google Shape;8490;p5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57"/>
          <p:cNvGrpSpPr/>
          <p:nvPr/>
        </p:nvGrpSpPr>
        <p:grpSpPr>
          <a:xfrm>
            <a:off x="4633429" y="2242989"/>
            <a:ext cx="452798" cy="450507"/>
            <a:chOff x="-18645175" y="3708500"/>
            <a:chExt cx="306400" cy="304850"/>
          </a:xfrm>
        </p:grpSpPr>
        <p:sp>
          <p:nvSpPr>
            <p:cNvPr id="8496" name="Google Shape;8496;p5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57"/>
          <p:cNvGrpSpPr/>
          <p:nvPr/>
        </p:nvGrpSpPr>
        <p:grpSpPr>
          <a:xfrm>
            <a:off x="4631101" y="2795630"/>
            <a:ext cx="457453" cy="451763"/>
            <a:chOff x="-18647525" y="4082625"/>
            <a:chExt cx="309550" cy="305700"/>
          </a:xfrm>
        </p:grpSpPr>
        <p:sp>
          <p:nvSpPr>
            <p:cNvPr id="8504" name="Google Shape;8504;p5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7"/>
          <p:cNvGrpSpPr/>
          <p:nvPr/>
        </p:nvGrpSpPr>
        <p:grpSpPr>
          <a:xfrm>
            <a:off x="7441485" y="1689592"/>
            <a:ext cx="395755" cy="449288"/>
            <a:chOff x="-16775350" y="3309200"/>
            <a:chExt cx="267800" cy="304025"/>
          </a:xfrm>
        </p:grpSpPr>
        <p:sp>
          <p:nvSpPr>
            <p:cNvPr id="8509" name="Google Shape;8509;p5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57"/>
          <p:cNvGrpSpPr/>
          <p:nvPr/>
        </p:nvGrpSpPr>
        <p:grpSpPr>
          <a:xfrm>
            <a:off x="7441485" y="2241827"/>
            <a:ext cx="395755" cy="452835"/>
            <a:chOff x="-16775350" y="3683300"/>
            <a:chExt cx="267800" cy="306425"/>
          </a:xfrm>
        </p:grpSpPr>
        <p:sp>
          <p:nvSpPr>
            <p:cNvPr id="8513" name="Google Shape;8513;p5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57"/>
          <p:cNvGrpSpPr/>
          <p:nvPr/>
        </p:nvGrpSpPr>
        <p:grpSpPr>
          <a:xfrm>
            <a:off x="7413536" y="2796870"/>
            <a:ext cx="451653" cy="449288"/>
            <a:chOff x="-16794250" y="4058225"/>
            <a:chExt cx="305625" cy="304025"/>
          </a:xfrm>
        </p:grpSpPr>
        <p:sp>
          <p:nvSpPr>
            <p:cNvPr id="8517" name="Google Shape;8517;p5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6" name="Google Shape;8526;p5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7" name="Google Shape;8527;p57"/>
          <p:cNvGrpSpPr/>
          <p:nvPr/>
        </p:nvGrpSpPr>
        <p:grpSpPr>
          <a:xfrm>
            <a:off x="2414953" y="1689573"/>
            <a:ext cx="457453" cy="449325"/>
            <a:chOff x="-20199150" y="3317850"/>
            <a:chExt cx="309550" cy="304050"/>
          </a:xfrm>
        </p:grpSpPr>
        <p:sp>
          <p:nvSpPr>
            <p:cNvPr id="8528" name="Google Shape;8528;p5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57"/>
          <p:cNvGrpSpPr/>
          <p:nvPr/>
        </p:nvGrpSpPr>
        <p:grpSpPr>
          <a:xfrm>
            <a:off x="2417281" y="2242861"/>
            <a:ext cx="452798" cy="450766"/>
            <a:chOff x="-20199150" y="3693150"/>
            <a:chExt cx="306400" cy="305025"/>
          </a:xfrm>
        </p:grpSpPr>
        <p:sp>
          <p:nvSpPr>
            <p:cNvPr id="8536" name="Google Shape;8536;p5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57"/>
          <p:cNvGrpSpPr/>
          <p:nvPr/>
        </p:nvGrpSpPr>
        <p:grpSpPr>
          <a:xfrm>
            <a:off x="2417854" y="2795687"/>
            <a:ext cx="451653" cy="451653"/>
            <a:chOff x="-20197575" y="4066875"/>
            <a:chExt cx="305625" cy="305625"/>
          </a:xfrm>
        </p:grpSpPr>
        <p:sp>
          <p:nvSpPr>
            <p:cNvPr id="8543" name="Google Shape;8543;p5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57"/>
          <p:cNvGrpSpPr/>
          <p:nvPr/>
        </p:nvGrpSpPr>
        <p:grpSpPr>
          <a:xfrm>
            <a:off x="5200071" y="1687520"/>
            <a:ext cx="449325" cy="453426"/>
            <a:chOff x="-18271050" y="3333200"/>
            <a:chExt cx="304050" cy="306825"/>
          </a:xfrm>
        </p:grpSpPr>
        <p:sp>
          <p:nvSpPr>
            <p:cNvPr id="8552" name="Google Shape;8552;p5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57"/>
          <p:cNvGrpSpPr/>
          <p:nvPr/>
        </p:nvGrpSpPr>
        <p:grpSpPr>
          <a:xfrm>
            <a:off x="5200644" y="2244171"/>
            <a:ext cx="448180" cy="448143"/>
            <a:chOff x="-18270275" y="3710875"/>
            <a:chExt cx="303275" cy="303250"/>
          </a:xfrm>
        </p:grpSpPr>
        <p:sp>
          <p:nvSpPr>
            <p:cNvPr id="8558" name="Google Shape;8558;p5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57"/>
          <p:cNvGrpSpPr/>
          <p:nvPr/>
        </p:nvGrpSpPr>
        <p:grpSpPr>
          <a:xfrm>
            <a:off x="5254196" y="2797422"/>
            <a:ext cx="341076" cy="448180"/>
            <a:chOff x="-18234025" y="4084200"/>
            <a:chExt cx="230800" cy="303275"/>
          </a:xfrm>
        </p:grpSpPr>
        <p:sp>
          <p:nvSpPr>
            <p:cNvPr id="8565" name="Google Shape;8565;p5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57"/>
          <p:cNvGrpSpPr/>
          <p:nvPr/>
        </p:nvGrpSpPr>
        <p:grpSpPr>
          <a:xfrm>
            <a:off x="2366751" y="3341641"/>
            <a:ext cx="449325" cy="450470"/>
            <a:chOff x="-16419350" y="3308400"/>
            <a:chExt cx="304050" cy="304825"/>
          </a:xfrm>
        </p:grpSpPr>
        <p:sp>
          <p:nvSpPr>
            <p:cNvPr id="8569" name="Google Shape;8569;p5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57"/>
          <p:cNvGrpSpPr/>
          <p:nvPr/>
        </p:nvGrpSpPr>
        <p:grpSpPr>
          <a:xfrm>
            <a:off x="4638306" y="3340423"/>
            <a:ext cx="395755" cy="452872"/>
            <a:chOff x="-16401225" y="3683275"/>
            <a:chExt cx="267800" cy="306450"/>
          </a:xfrm>
        </p:grpSpPr>
        <p:sp>
          <p:nvSpPr>
            <p:cNvPr id="8577" name="Google Shape;8577;p5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57"/>
          <p:cNvGrpSpPr/>
          <p:nvPr/>
        </p:nvGrpSpPr>
        <p:grpSpPr>
          <a:xfrm>
            <a:off x="8003755" y="2797062"/>
            <a:ext cx="450470" cy="448180"/>
            <a:chOff x="-16419350" y="4058200"/>
            <a:chExt cx="304825" cy="303275"/>
          </a:xfrm>
        </p:grpSpPr>
        <p:sp>
          <p:nvSpPr>
            <p:cNvPr id="8585" name="Google Shape;8585;p5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57"/>
          <p:cNvGrpSpPr/>
          <p:nvPr/>
        </p:nvGrpSpPr>
        <p:grpSpPr>
          <a:xfrm>
            <a:off x="4030643" y="3343080"/>
            <a:ext cx="450507" cy="447589"/>
            <a:chOff x="-15296200" y="3326900"/>
            <a:chExt cx="304850" cy="302875"/>
          </a:xfrm>
        </p:grpSpPr>
        <p:sp>
          <p:nvSpPr>
            <p:cNvPr id="8593" name="Google Shape;8593;p5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7"/>
          <p:cNvGrpSpPr/>
          <p:nvPr/>
        </p:nvGrpSpPr>
        <p:grpSpPr>
          <a:xfrm>
            <a:off x="2946296" y="1706881"/>
            <a:ext cx="486566" cy="414708"/>
            <a:chOff x="-19835275" y="3330250"/>
            <a:chExt cx="329250" cy="280625"/>
          </a:xfrm>
        </p:grpSpPr>
        <p:sp>
          <p:nvSpPr>
            <p:cNvPr id="8599" name="Google Shape;8599;p5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57"/>
          <p:cNvGrpSpPr/>
          <p:nvPr/>
        </p:nvGrpSpPr>
        <p:grpSpPr>
          <a:xfrm>
            <a:off x="2964325" y="2243470"/>
            <a:ext cx="450507" cy="449547"/>
            <a:chOff x="-19822675" y="3692750"/>
            <a:chExt cx="304850" cy="304200"/>
          </a:xfrm>
        </p:grpSpPr>
        <p:sp>
          <p:nvSpPr>
            <p:cNvPr id="8603" name="Google Shape;8603;p5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57"/>
          <p:cNvGrpSpPr/>
          <p:nvPr/>
        </p:nvGrpSpPr>
        <p:grpSpPr>
          <a:xfrm>
            <a:off x="2964916" y="2796278"/>
            <a:ext cx="449325" cy="450470"/>
            <a:chOff x="-19822675" y="4066875"/>
            <a:chExt cx="304050" cy="304825"/>
          </a:xfrm>
        </p:grpSpPr>
        <p:sp>
          <p:nvSpPr>
            <p:cNvPr id="8609" name="Google Shape;8609;p5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57"/>
          <p:cNvGrpSpPr/>
          <p:nvPr/>
        </p:nvGrpSpPr>
        <p:grpSpPr>
          <a:xfrm>
            <a:off x="5773985" y="1689571"/>
            <a:ext cx="399302" cy="449325"/>
            <a:chOff x="-17878825" y="3334400"/>
            <a:chExt cx="270200" cy="304050"/>
          </a:xfrm>
        </p:grpSpPr>
        <p:sp>
          <p:nvSpPr>
            <p:cNvPr id="8616" name="Google Shape;8616;p5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57"/>
          <p:cNvGrpSpPr/>
          <p:nvPr/>
        </p:nvGrpSpPr>
        <p:grpSpPr>
          <a:xfrm>
            <a:off x="5747809" y="2242416"/>
            <a:ext cx="451653" cy="451653"/>
            <a:chOff x="-17896150" y="3709300"/>
            <a:chExt cx="305625" cy="305625"/>
          </a:xfrm>
        </p:grpSpPr>
        <p:sp>
          <p:nvSpPr>
            <p:cNvPr id="8624" name="Google Shape;8624;p5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57"/>
          <p:cNvGrpSpPr/>
          <p:nvPr/>
        </p:nvGrpSpPr>
        <p:grpSpPr>
          <a:xfrm>
            <a:off x="5775740" y="2795686"/>
            <a:ext cx="395792" cy="451653"/>
            <a:chOff x="-17878025" y="4082625"/>
            <a:chExt cx="267825" cy="305625"/>
          </a:xfrm>
        </p:grpSpPr>
        <p:sp>
          <p:nvSpPr>
            <p:cNvPr id="8629" name="Google Shape;8629;p5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7"/>
          <p:cNvGrpSpPr/>
          <p:nvPr/>
        </p:nvGrpSpPr>
        <p:grpSpPr>
          <a:xfrm>
            <a:off x="2919632" y="3355015"/>
            <a:ext cx="450507" cy="423722"/>
            <a:chOff x="-16044450" y="3317850"/>
            <a:chExt cx="304850" cy="286725"/>
          </a:xfrm>
        </p:grpSpPr>
        <p:sp>
          <p:nvSpPr>
            <p:cNvPr id="8637" name="Google Shape;8637;p5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5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57"/>
          <p:cNvGrpSpPr/>
          <p:nvPr/>
        </p:nvGrpSpPr>
        <p:grpSpPr>
          <a:xfrm>
            <a:off x="8042149" y="2243724"/>
            <a:ext cx="373662" cy="449030"/>
            <a:chOff x="-16018450" y="4058400"/>
            <a:chExt cx="252850" cy="303850"/>
          </a:xfrm>
        </p:grpSpPr>
        <p:sp>
          <p:nvSpPr>
            <p:cNvPr id="8643" name="Google Shape;8643;p5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7" name="Google Shape;8647;p5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51"/>
        <p:cNvGrpSpPr/>
        <p:nvPr/>
      </p:nvGrpSpPr>
      <p:grpSpPr>
        <a:xfrm>
          <a:off x="0" y="0"/>
          <a:ext cx="0" cy="0"/>
          <a:chOff x="0" y="0"/>
          <a:chExt cx="0" cy="0"/>
        </a:xfrm>
      </p:grpSpPr>
      <p:sp>
        <p:nvSpPr>
          <p:cNvPr id="8652" name="Google Shape;8652;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653" name="Google Shape;8653;p58"/>
          <p:cNvGrpSpPr/>
          <p:nvPr/>
        </p:nvGrpSpPr>
        <p:grpSpPr>
          <a:xfrm>
            <a:off x="845901" y="1689241"/>
            <a:ext cx="442337" cy="419623"/>
            <a:chOff x="-6696925" y="3272575"/>
            <a:chExt cx="307200" cy="291425"/>
          </a:xfrm>
        </p:grpSpPr>
        <p:sp>
          <p:nvSpPr>
            <p:cNvPr id="8654" name="Google Shape;8654;p5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58"/>
          <p:cNvGrpSpPr/>
          <p:nvPr/>
        </p:nvGrpSpPr>
        <p:grpSpPr>
          <a:xfrm>
            <a:off x="845884" y="2204636"/>
            <a:ext cx="442373" cy="420775"/>
            <a:chOff x="-6690625" y="3631325"/>
            <a:chExt cx="307225" cy="292225"/>
          </a:xfrm>
        </p:grpSpPr>
        <p:sp>
          <p:nvSpPr>
            <p:cNvPr id="8657" name="Google Shape;8657;p5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58"/>
          <p:cNvGrpSpPr/>
          <p:nvPr/>
        </p:nvGrpSpPr>
        <p:grpSpPr>
          <a:xfrm>
            <a:off x="868005" y="2756972"/>
            <a:ext cx="421927" cy="419371"/>
            <a:chOff x="-6689825" y="3992050"/>
            <a:chExt cx="293025" cy="291250"/>
          </a:xfrm>
        </p:grpSpPr>
        <p:sp>
          <p:nvSpPr>
            <p:cNvPr id="8663" name="Google Shape;8663;p5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5" name="Google Shape;8675;p5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6" name="Google Shape;8676;p58"/>
          <p:cNvGrpSpPr/>
          <p:nvPr/>
        </p:nvGrpSpPr>
        <p:grpSpPr>
          <a:xfrm>
            <a:off x="3551317" y="2205192"/>
            <a:ext cx="423043" cy="419659"/>
            <a:chOff x="-4837325" y="3612425"/>
            <a:chExt cx="293800" cy="291450"/>
          </a:xfrm>
        </p:grpSpPr>
        <p:sp>
          <p:nvSpPr>
            <p:cNvPr id="8677" name="Google Shape;8677;p5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58"/>
          <p:cNvGrpSpPr/>
          <p:nvPr/>
        </p:nvGrpSpPr>
        <p:grpSpPr>
          <a:xfrm>
            <a:off x="3564349" y="2756826"/>
            <a:ext cx="420775" cy="419659"/>
            <a:chOff x="-4837325" y="3971575"/>
            <a:chExt cx="292225" cy="291450"/>
          </a:xfrm>
        </p:grpSpPr>
        <p:sp>
          <p:nvSpPr>
            <p:cNvPr id="8681" name="Google Shape;8681;p5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58"/>
          <p:cNvGrpSpPr/>
          <p:nvPr/>
        </p:nvGrpSpPr>
        <p:grpSpPr>
          <a:xfrm>
            <a:off x="6256364" y="1714185"/>
            <a:ext cx="430998" cy="369730"/>
            <a:chOff x="-3037625" y="3254850"/>
            <a:chExt cx="299325" cy="256775"/>
          </a:xfrm>
        </p:grpSpPr>
        <p:sp>
          <p:nvSpPr>
            <p:cNvPr id="8688" name="Google Shape;8688;p5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8"/>
          <p:cNvGrpSpPr/>
          <p:nvPr/>
        </p:nvGrpSpPr>
        <p:grpSpPr>
          <a:xfrm>
            <a:off x="6260324" y="2204615"/>
            <a:ext cx="423079" cy="420811"/>
            <a:chOff x="-3031325" y="3597450"/>
            <a:chExt cx="293825" cy="292250"/>
          </a:xfrm>
        </p:grpSpPr>
        <p:sp>
          <p:nvSpPr>
            <p:cNvPr id="8693" name="Google Shape;8693;p5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8"/>
          <p:cNvGrpSpPr/>
          <p:nvPr/>
        </p:nvGrpSpPr>
        <p:grpSpPr>
          <a:xfrm>
            <a:off x="6272798" y="2781214"/>
            <a:ext cx="421927" cy="370882"/>
            <a:chOff x="-3030525" y="3973150"/>
            <a:chExt cx="293025" cy="257575"/>
          </a:xfrm>
        </p:grpSpPr>
        <p:sp>
          <p:nvSpPr>
            <p:cNvPr id="8698" name="Google Shape;8698;p5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58"/>
          <p:cNvGrpSpPr/>
          <p:nvPr/>
        </p:nvGrpSpPr>
        <p:grpSpPr>
          <a:xfrm>
            <a:off x="1374391" y="3369426"/>
            <a:ext cx="421927" cy="297195"/>
            <a:chOff x="-1199300" y="3279250"/>
            <a:chExt cx="293025" cy="206400"/>
          </a:xfrm>
        </p:grpSpPr>
        <p:sp>
          <p:nvSpPr>
            <p:cNvPr id="8701" name="Google Shape;8701;p5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58"/>
          <p:cNvGrpSpPr/>
          <p:nvPr/>
        </p:nvGrpSpPr>
        <p:grpSpPr>
          <a:xfrm>
            <a:off x="1381477" y="1688773"/>
            <a:ext cx="444605" cy="420559"/>
            <a:chOff x="-6338550" y="3272950"/>
            <a:chExt cx="308775" cy="292075"/>
          </a:xfrm>
        </p:grpSpPr>
        <p:sp>
          <p:nvSpPr>
            <p:cNvPr id="8706" name="Google Shape;8706;p5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8"/>
          <p:cNvGrpSpPr/>
          <p:nvPr/>
        </p:nvGrpSpPr>
        <p:grpSpPr>
          <a:xfrm>
            <a:off x="1392817" y="2205194"/>
            <a:ext cx="421927" cy="419659"/>
            <a:chOff x="-6329100" y="3632100"/>
            <a:chExt cx="293025" cy="291450"/>
          </a:xfrm>
        </p:grpSpPr>
        <p:sp>
          <p:nvSpPr>
            <p:cNvPr id="8710" name="Google Shape;8710;p5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58"/>
          <p:cNvGrpSpPr/>
          <p:nvPr/>
        </p:nvGrpSpPr>
        <p:grpSpPr>
          <a:xfrm>
            <a:off x="1405867" y="2756828"/>
            <a:ext cx="419623" cy="419659"/>
            <a:chOff x="-6329875" y="3992050"/>
            <a:chExt cx="291425" cy="291450"/>
          </a:xfrm>
        </p:grpSpPr>
        <p:sp>
          <p:nvSpPr>
            <p:cNvPr id="8714" name="Google Shape;8714;p5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58"/>
          <p:cNvGrpSpPr/>
          <p:nvPr/>
        </p:nvGrpSpPr>
        <p:grpSpPr>
          <a:xfrm>
            <a:off x="4092004" y="1687530"/>
            <a:ext cx="423079" cy="423043"/>
            <a:chOff x="-4478975" y="3251700"/>
            <a:chExt cx="293825" cy="293800"/>
          </a:xfrm>
        </p:grpSpPr>
        <p:sp>
          <p:nvSpPr>
            <p:cNvPr id="8719" name="Google Shape;8719;p5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58"/>
          <p:cNvGrpSpPr/>
          <p:nvPr/>
        </p:nvGrpSpPr>
        <p:grpSpPr>
          <a:xfrm>
            <a:off x="4092004" y="2205192"/>
            <a:ext cx="423079" cy="419659"/>
            <a:chOff x="-4475825" y="3612425"/>
            <a:chExt cx="293825" cy="291450"/>
          </a:xfrm>
        </p:grpSpPr>
        <p:sp>
          <p:nvSpPr>
            <p:cNvPr id="8723" name="Google Shape;8723;p5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58"/>
          <p:cNvGrpSpPr/>
          <p:nvPr/>
        </p:nvGrpSpPr>
        <p:grpSpPr>
          <a:xfrm>
            <a:off x="4101077" y="2756844"/>
            <a:ext cx="428730" cy="419623"/>
            <a:chOff x="-4480550" y="3970800"/>
            <a:chExt cx="297750" cy="291425"/>
          </a:xfrm>
        </p:grpSpPr>
        <p:sp>
          <p:nvSpPr>
            <p:cNvPr id="8727" name="Google Shape;8727;p5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58"/>
          <p:cNvGrpSpPr/>
          <p:nvPr/>
        </p:nvGrpSpPr>
        <p:grpSpPr>
          <a:xfrm>
            <a:off x="6804910" y="1689221"/>
            <a:ext cx="415123" cy="419659"/>
            <a:chOff x="-2668225" y="3239075"/>
            <a:chExt cx="288300" cy="291450"/>
          </a:xfrm>
        </p:grpSpPr>
        <p:sp>
          <p:nvSpPr>
            <p:cNvPr id="8730" name="Google Shape;8730;p5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58"/>
          <p:cNvGrpSpPr/>
          <p:nvPr/>
        </p:nvGrpSpPr>
        <p:grpSpPr>
          <a:xfrm>
            <a:off x="6802066" y="2205191"/>
            <a:ext cx="420811" cy="419659"/>
            <a:chOff x="-2671375" y="3597450"/>
            <a:chExt cx="292250" cy="291450"/>
          </a:xfrm>
        </p:grpSpPr>
        <p:sp>
          <p:nvSpPr>
            <p:cNvPr id="8736" name="Google Shape;8736;p5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58"/>
          <p:cNvGrpSpPr/>
          <p:nvPr/>
        </p:nvGrpSpPr>
        <p:grpSpPr>
          <a:xfrm>
            <a:off x="6812849" y="2755691"/>
            <a:ext cx="423043" cy="421927"/>
            <a:chOff x="-2670575" y="3956600"/>
            <a:chExt cx="293800" cy="293025"/>
          </a:xfrm>
        </p:grpSpPr>
        <p:sp>
          <p:nvSpPr>
            <p:cNvPr id="8739" name="Google Shape;8739;p5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8"/>
          <p:cNvGrpSpPr/>
          <p:nvPr/>
        </p:nvGrpSpPr>
        <p:grpSpPr>
          <a:xfrm>
            <a:off x="3070370" y="3311947"/>
            <a:ext cx="426462" cy="418363"/>
            <a:chOff x="-1183550" y="3586525"/>
            <a:chExt cx="296175" cy="290550"/>
          </a:xfrm>
        </p:grpSpPr>
        <p:sp>
          <p:nvSpPr>
            <p:cNvPr id="8744" name="Google Shape;8744;p5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58"/>
          <p:cNvGrpSpPr/>
          <p:nvPr/>
        </p:nvGrpSpPr>
        <p:grpSpPr>
          <a:xfrm>
            <a:off x="1933980" y="1689799"/>
            <a:ext cx="420811" cy="418507"/>
            <a:chOff x="-5971525" y="3273750"/>
            <a:chExt cx="292250" cy="290650"/>
          </a:xfrm>
        </p:grpSpPr>
        <p:sp>
          <p:nvSpPr>
            <p:cNvPr id="8754" name="Google Shape;8754;p5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58"/>
          <p:cNvGrpSpPr/>
          <p:nvPr/>
        </p:nvGrpSpPr>
        <p:grpSpPr>
          <a:xfrm>
            <a:off x="1928310" y="2203826"/>
            <a:ext cx="432150" cy="422395"/>
            <a:chOff x="-5974675" y="3632100"/>
            <a:chExt cx="300125" cy="293350"/>
          </a:xfrm>
        </p:grpSpPr>
        <p:sp>
          <p:nvSpPr>
            <p:cNvPr id="8757" name="Google Shape;8757;p5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8"/>
          <p:cNvGrpSpPr/>
          <p:nvPr/>
        </p:nvGrpSpPr>
        <p:grpSpPr>
          <a:xfrm>
            <a:off x="1958351" y="2755694"/>
            <a:ext cx="395865" cy="421927"/>
            <a:chOff x="-5971525" y="3990475"/>
            <a:chExt cx="274925" cy="293025"/>
          </a:xfrm>
        </p:grpSpPr>
        <p:sp>
          <p:nvSpPr>
            <p:cNvPr id="8761" name="Google Shape;8761;p5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8"/>
          <p:cNvGrpSpPr/>
          <p:nvPr/>
        </p:nvGrpSpPr>
        <p:grpSpPr>
          <a:xfrm>
            <a:off x="4631558" y="1689798"/>
            <a:ext cx="420775" cy="418507"/>
            <a:chOff x="-4118225" y="3253275"/>
            <a:chExt cx="292225" cy="290650"/>
          </a:xfrm>
        </p:grpSpPr>
        <p:sp>
          <p:nvSpPr>
            <p:cNvPr id="8766" name="Google Shape;8766;p5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8"/>
          <p:cNvGrpSpPr/>
          <p:nvPr/>
        </p:nvGrpSpPr>
        <p:grpSpPr>
          <a:xfrm>
            <a:off x="4682008" y="2204922"/>
            <a:ext cx="319874" cy="420199"/>
            <a:chOff x="-4082800" y="3612425"/>
            <a:chExt cx="222150" cy="291825"/>
          </a:xfrm>
        </p:grpSpPr>
        <p:sp>
          <p:nvSpPr>
            <p:cNvPr id="8769" name="Google Shape;8769;p5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58"/>
          <p:cNvGrpSpPr/>
          <p:nvPr/>
        </p:nvGrpSpPr>
        <p:grpSpPr>
          <a:xfrm>
            <a:off x="4643456" y="2769876"/>
            <a:ext cx="420775" cy="393561"/>
            <a:chOff x="-4118225" y="3990475"/>
            <a:chExt cx="292225" cy="273325"/>
          </a:xfrm>
        </p:grpSpPr>
        <p:sp>
          <p:nvSpPr>
            <p:cNvPr id="8773" name="Google Shape;8773;p5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58"/>
          <p:cNvGrpSpPr/>
          <p:nvPr/>
        </p:nvGrpSpPr>
        <p:grpSpPr>
          <a:xfrm>
            <a:off x="7354110" y="1688087"/>
            <a:ext cx="394713" cy="421927"/>
            <a:chOff x="-2312225" y="3238300"/>
            <a:chExt cx="274125" cy="293025"/>
          </a:xfrm>
        </p:grpSpPr>
        <p:sp>
          <p:nvSpPr>
            <p:cNvPr id="8778" name="Google Shape;8778;p5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58"/>
          <p:cNvGrpSpPr/>
          <p:nvPr/>
        </p:nvGrpSpPr>
        <p:grpSpPr>
          <a:xfrm>
            <a:off x="7341062" y="2153586"/>
            <a:ext cx="420811" cy="522864"/>
            <a:chOff x="-2310650" y="3525775"/>
            <a:chExt cx="292250" cy="363125"/>
          </a:xfrm>
        </p:grpSpPr>
        <p:sp>
          <p:nvSpPr>
            <p:cNvPr id="8781" name="Google Shape;8781;p5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58"/>
          <p:cNvGrpSpPr/>
          <p:nvPr/>
        </p:nvGrpSpPr>
        <p:grpSpPr>
          <a:xfrm>
            <a:off x="7351827" y="2756825"/>
            <a:ext cx="423079" cy="419659"/>
            <a:chOff x="-2310650" y="3958175"/>
            <a:chExt cx="293825" cy="291450"/>
          </a:xfrm>
        </p:grpSpPr>
        <p:sp>
          <p:nvSpPr>
            <p:cNvPr id="8786" name="Google Shape;8786;p5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58"/>
          <p:cNvGrpSpPr/>
          <p:nvPr/>
        </p:nvGrpSpPr>
        <p:grpSpPr>
          <a:xfrm>
            <a:off x="4718688" y="3308459"/>
            <a:ext cx="424159" cy="419659"/>
            <a:chOff x="-1182750" y="3962900"/>
            <a:chExt cx="294575" cy="291450"/>
          </a:xfrm>
        </p:grpSpPr>
        <p:sp>
          <p:nvSpPr>
            <p:cNvPr id="8789" name="Google Shape;8789;p5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58"/>
          <p:cNvGrpSpPr/>
          <p:nvPr/>
        </p:nvGrpSpPr>
        <p:grpSpPr>
          <a:xfrm>
            <a:off x="2471824" y="1689223"/>
            <a:ext cx="424195" cy="419659"/>
            <a:chOff x="-5611575" y="3272950"/>
            <a:chExt cx="294600" cy="291450"/>
          </a:xfrm>
        </p:grpSpPr>
        <p:sp>
          <p:nvSpPr>
            <p:cNvPr id="8797" name="Google Shape;8797;p5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58"/>
          <p:cNvGrpSpPr/>
          <p:nvPr/>
        </p:nvGrpSpPr>
        <p:grpSpPr>
          <a:xfrm>
            <a:off x="2471824" y="2205770"/>
            <a:ext cx="424195" cy="418507"/>
            <a:chOff x="-5613150" y="3632900"/>
            <a:chExt cx="294600" cy="290650"/>
          </a:xfrm>
        </p:grpSpPr>
        <p:sp>
          <p:nvSpPr>
            <p:cNvPr id="8803" name="Google Shape;8803;p5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8"/>
          <p:cNvGrpSpPr/>
          <p:nvPr/>
        </p:nvGrpSpPr>
        <p:grpSpPr>
          <a:xfrm>
            <a:off x="2483722" y="2756270"/>
            <a:ext cx="424195" cy="420775"/>
            <a:chOff x="-5613150" y="3991275"/>
            <a:chExt cx="294600" cy="292225"/>
          </a:xfrm>
        </p:grpSpPr>
        <p:sp>
          <p:nvSpPr>
            <p:cNvPr id="8806" name="Google Shape;8806;p5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58"/>
          <p:cNvGrpSpPr/>
          <p:nvPr/>
        </p:nvGrpSpPr>
        <p:grpSpPr>
          <a:xfrm>
            <a:off x="5155210" y="1689438"/>
            <a:ext cx="434634" cy="419227"/>
            <a:chOff x="-3768700" y="3253275"/>
            <a:chExt cx="301850" cy="291150"/>
          </a:xfrm>
        </p:grpSpPr>
        <p:sp>
          <p:nvSpPr>
            <p:cNvPr id="8816" name="Google Shape;8816;p5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58"/>
          <p:cNvGrpSpPr/>
          <p:nvPr/>
        </p:nvGrpSpPr>
        <p:grpSpPr>
          <a:xfrm>
            <a:off x="5159293" y="2217090"/>
            <a:ext cx="426462" cy="395865"/>
            <a:chOff x="-3808700" y="3628950"/>
            <a:chExt cx="296175" cy="274925"/>
          </a:xfrm>
        </p:grpSpPr>
        <p:sp>
          <p:nvSpPr>
            <p:cNvPr id="8820" name="Google Shape;8820;p5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58"/>
          <p:cNvGrpSpPr/>
          <p:nvPr/>
        </p:nvGrpSpPr>
        <p:grpSpPr>
          <a:xfrm>
            <a:off x="5224504" y="2756412"/>
            <a:ext cx="419443" cy="420487"/>
            <a:chOff x="-3771675" y="3971775"/>
            <a:chExt cx="291300" cy="292025"/>
          </a:xfrm>
        </p:grpSpPr>
        <p:sp>
          <p:nvSpPr>
            <p:cNvPr id="8824" name="Google Shape;8824;p5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58"/>
          <p:cNvGrpSpPr/>
          <p:nvPr/>
        </p:nvGrpSpPr>
        <p:grpSpPr>
          <a:xfrm>
            <a:off x="7885948" y="1716461"/>
            <a:ext cx="420271" cy="320774"/>
            <a:chOff x="-1951475" y="3273100"/>
            <a:chExt cx="291875" cy="222775"/>
          </a:xfrm>
        </p:grpSpPr>
        <p:sp>
          <p:nvSpPr>
            <p:cNvPr id="8830" name="Google Shape;8830;p5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58"/>
          <p:cNvGrpSpPr/>
          <p:nvPr/>
        </p:nvGrpSpPr>
        <p:grpSpPr>
          <a:xfrm>
            <a:off x="7883429" y="2205191"/>
            <a:ext cx="425310" cy="419659"/>
            <a:chOff x="-1951475" y="3597450"/>
            <a:chExt cx="295375" cy="291450"/>
          </a:xfrm>
        </p:grpSpPr>
        <p:sp>
          <p:nvSpPr>
            <p:cNvPr id="8834" name="Google Shape;8834;p5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58"/>
          <p:cNvGrpSpPr/>
          <p:nvPr/>
        </p:nvGrpSpPr>
        <p:grpSpPr>
          <a:xfrm>
            <a:off x="7885680" y="2756825"/>
            <a:ext cx="444605" cy="419659"/>
            <a:chOff x="-1960150" y="3956600"/>
            <a:chExt cx="308775" cy="291450"/>
          </a:xfrm>
        </p:grpSpPr>
        <p:sp>
          <p:nvSpPr>
            <p:cNvPr id="8839" name="Google Shape;8839;p5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58"/>
          <p:cNvGrpSpPr/>
          <p:nvPr/>
        </p:nvGrpSpPr>
        <p:grpSpPr>
          <a:xfrm>
            <a:off x="1939718" y="3307636"/>
            <a:ext cx="420775" cy="420775"/>
            <a:chOff x="-804700" y="3226500"/>
            <a:chExt cx="292225" cy="292225"/>
          </a:xfrm>
        </p:grpSpPr>
        <p:sp>
          <p:nvSpPr>
            <p:cNvPr id="8842" name="Google Shape;8842;p5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58"/>
          <p:cNvGrpSpPr/>
          <p:nvPr/>
        </p:nvGrpSpPr>
        <p:grpSpPr>
          <a:xfrm>
            <a:off x="3019809" y="1688647"/>
            <a:ext cx="420775" cy="420811"/>
            <a:chOff x="-5251625" y="3272950"/>
            <a:chExt cx="292225" cy="292250"/>
          </a:xfrm>
        </p:grpSpPr>
        <p:sp>
          <p:nvSpPr>
            <p:cNvPr id="8850" name="Google Shape;8850;p5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58"/>
          <p:cNvGrpSpPr/>
          <p:nvPr/>
        </p:nvGrpSpPr>
        <p:grpSpPr>
          <a:xfrm>
            <a:off x="3016407" y="2204348"/>
            <a:ext cx="427578" cy="421351"/>
            <a:chOff x="-5254775" y="3631325"/>
            <a:chExt cx="296950" cy="292625"/>
          </a:xfrm>
        </p:grpSpPr>
        <p:sp>
          <p:nvSpPr>
            <p:cNvPr id="8854" name="Google Shape;8854;p5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8"/>
          <p:cNvGrpSpPr/>
          <p:nvPr/>
        </p:nvGrpSpPr>
        <p:grpSpPr>
          <a:xfrm>
            <a:off x="3032265" y="2756270"/>
            <a:ext cx="419659" cy="420775"/>
            <a:chOff x="-5251625" y="3991275"/>
            <a:chExt cx="291450" cy="292225"/>
          </a:xfrm>
        </p:grpSpPr>
        <p:sp>
          <p:nvSpPr>
            <p:cNvPr id="8862" name="Google Shape;8862;p5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58"/>
          <p:cNvGrpSpPr/>
          <p:nvPr/>
        </p:nvGrpSpPr>
        <p:grpSpPr>
          <a:xfrm>
            <a:off x="5772848" y="1689240"/>
            <a:ext cx="319874" cy="419623"/>
            <a:chOff x="-3365275" y="3253275"/>
            <a:chExt cx="222150" cy="291425"/>
          </a:xfrm>
        </p:grpSpPr>
        <p:sp>
          <p:nvSpPr>
            <p:cNvPr id="8868" name="Google Shape;8868;p5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58"/>
          <p:cNvGrpSpPr/>
          <p:nvPr/>
        </p:nvGrpSpPr>
        <p:grpSpPr>
          <a:xfrm>
            <a:off x="5746786" y="2204058"/>
            <a:ext cx="371998" cy="421927"/>
            <a:chOff x="-3383375" y="3611625"/>
            <a:chExt cx="258350" cy="293025"/>
          </a:xfrm>
        </p:grpSpPr>
        <p:sp>
          <p:nvSpPr>
            <p:cNvPr id="8871" name="Google Shape;8871;p5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8"/>
          <p:cNvGrpSpPr/>
          <p:nvPr/>
        </p:nvGrpSpPr>
        <p:grpSpPr>
          <a:xfrm>
            <a:off x="5809135" y="2756826"/>
            <a:ext cx="271097" cy="419659"/>
            <a:chOff x="-3347950" y="3971575"/>
            <a:chExt cx="188275" cy="291450"/>
          </a:xfrm>
        </p:grpSpPr>
        <p:sp>
          <p:nvSpPr>
            <p:cNvPr id="8874" name="Google Shape;8874;p5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58"/>
          <p:cNvGrpSpPr/>
          <p:nvPr/>
        </p:nvGrpSpPr>
        <p:grpSpPr>
          <a:xfrm>
            <a:off x="858994" y="3307061"/>
            <a:ext cx="371998" cy="421927"/>
            <a:chOff x="-1575775" y="3238300"/>
            <a:chExt cx="258350" cy="293025"/>
          </a:xfrm>
        </p:grpSpPr>
        <p:sp>
          <p:nvSpPr>
            <p:cNvPr id="8878" name="Google Shape;8878;p5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58"/>
          <p:cNvGrpSpPr/>
          <p:nvPr/>
        </p:nvGrpSpPr>
        <p:grpSpPr>
          <a:xfrm>
            <a:off x="2503892" y="3309051"/>
            <a:ext cx="423079" cy="424159"/>
            <a:chOff x="-1591550" y="3597475"/>
            <a:chExt cx="293825" cy="294575"/>
          </a:xfrm>
        </p:grpSpPr>
        <p:sp>
          <p:nvSpPr>
            <p:cNvPr id="8884" name="Google Shape;8884;p5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8"/>
          <p:cNvGrpSpPr/>
          <p:nvPr/>
        </p:nvGrpSpPr>
        <p:grpSpPr>
          <a:xfrm>
            <a:off x="4153362" y="3318663"/>
            <a:ext cx="421927" cy="399248"/>
            <a:chOff x="-1592325" y="3957400"/>
            <a:chExt cx="293025" cy="277275"/>
          </a:xfrm>
        </p:grpSpPr>
        <p:sp>
          <p:nvSpPr>
            <p:cNvPr id="8888" name="Google Shape;8888;p5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58"/>
          <p:cNvGrpSpPr/>
          <p:nvPr/>
        </p:nvGrpSpPr>
        <p:grpSpPr>
          <a:xfrm>
            <a:off x="3640232" y="3310744"/>
            <a:ext cx="369730" cy="420775"/>
            <a:chOff x="-778700" y="3612425"/>
            <a:chExt cx="256775" cy="292225"/>
          </a:xfrm>
        </p:grpSpPr>
        <p:sp>
          <p:nvSpPr>
            <p:cNvPr id="8893" name="Google Shape;8893;p5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58"/>
          <p:cNvGrpSpPr/>
          <p:nvPr/>
        </p:nvGrpSpPr>
        <p:grpSpPr>
          <a:xfrm>
            <a:off x="6111733" y="3828305"/>
            <a:ext cx="340731" cy="387641"/>
            <a:chOff x="7728464" y="1561258"/>
            <a:chExt cx="349719" cy="397866"/>
          </a:xfrm>
        </p:grpSpPr>
        <p:sp>
          <p:nvSpPr>
            <p:cNvPr id="8900" name="Google Shape;8900;p5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58"/>
          <p:cNvGrpSpPr/>
          <p:nvPr/>
        </p:nvGrpSpPr>
        <p:grpSpPr>
          <a:xfrm>
            <a:off x="4034702" y="3828305"/>
            <a:ext cx="387681" cy="387641"/>
            <a:chOff x="5611350" y="1561258"/>
            <a:chExt cx="397907" cy="397866"/>
          </a:xfrm>
        </p:grpSpPr>
        <p:sp>
          <p:nvSpPr>
            <p:cNvPr id="8903" name="Google Shape;8903;p5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58"/>
          <p:cNvGrpSpPr/>
          <p:nvPr/>
        </p:nvGrpSpPr>
        <p:grpSpPr>
          <a:xfrm>
            <a:off x="4553987" y="3925571"/>
            <a:ext cx="387610" cy="193109"/>
            <a:chOff x="6140660" y="1661097"/>
            <a:chExt cx="397835" cy="198202"/>
          </a:xfrm>
        </p:grpSpPr>
        <p:sp>
          <p:nvSpPr>
            <p:cNvPr id="8908" name="Google Shape;8908;p5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58"/>
          <p:cNvGrpSpPr/>
          <p:nvPr/>
        </p:nvGrpSpPr>
        <p:grpSpPr>
          <a:xfrm>
            <a:off x="5073202" y="3828305"/>
            <a:ext cx="387681" cy="387641"/>
            <a:chOff x="6669907" y="1561258"/>
            <a:chExt cx="397907" cy="397866"/>
          </a:xfrm>
        </p:grpSpPr>
        <p:sp>
          <p:nvSpPr>
            <p:cNvPr id="8913" name="Google Shape;8913;p5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58"/>
          <p:cNvGrpSpPr/>
          <p:nvPr/>
        </p:nvGrpSpPr>
        <p:grpSpPr>
          <a:xfrm>
            <a:off x="1958433" y="3885842"/>
            <a:ext cx="387681" cy="272572"/>
            <a:chOff x="3386036" y="1746339"/>
            <a:chExt cx="397907" cy="279762"/>
          </a:xfrm>
        </p:grpSpPr>
        <p:sp>
          <p:nvSpPr>
            <p:cNvPr id="8919" name="Google Shape;8919;p5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58"/>
          <p:cNvGrpSpPr/>
          <p:nvPr/>
        </p:nvGrpSpPr>
        <p:grpSpPr>
          <a:xfrm>
            <a:off x="2996130" y="3828288"/>
            <a:ext cx="387681" cy="387681"/>
            <a:chOff x="4417380" y="1687279"/>
            <a:chExt cx="397907" cy="397907"/>
          </a:xfrm>
        </p:grpSpPr>
        <p:sp>
          <p:nvSpPr>
            <p:cNvPr id="8922" name="Google Shape;8922;p5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8"/>
          <p:cNvGrpSpPr/>
          <p:nvPr/>
        </p:nvGrpSpPr>
        <p:grpSpPr>
          <a:xfrm>
            <a:off x="7942611" y="3308537"/>
            <a:ext cx="387661" cy="387661"/>
            <a:chOff x="2869999" y="1687279"/>
            <a:chExt cx="397887" cy="397887"/>
          </a:xfrm>
        </p:grpSpPr>
        <p:sp>
          <p:nvSpPr>
            <p:cNvPr id="8925" name="Google Shape;8925;p5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8"/>
          <p:cNvGrpSpPr/>
          <p:nvPr/>
        </p:nvGrpSpPr>
        <p:grpSpPr>
          <a:xfrm>
            <a:off x="2477718" y="3828664"/>
            <a:ext cx="386807" cy="386929"/>
            <a:chOff x="3902887" y="1687655"/>
            <a:chExt cx="397010" cy="397135"/>
          </a:xfrm>
        </p:grpSpPr>
        <p:sp>
          <p:nvSpPr>
            <p:cNvPr id="8928" name="Google Shape;8928;p5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58"/>
          <p:cNvGrpSpPr/>
          <p:nvPr/>
        </p:nvGrpSpPr>
        <p:grpSpPr>
          <a:xfrm>
            <a:off x="3515416" y="3828288"/>
            <a:ext cx="387681" cy="387681"/>
            <a:chOff x="4933458" y="1687279"/>
            <a:chExt cx="397907" cy="397907"/>
          </a:xfrm>
        </p:grpSpPr>
        <p:sp>
          <p:nvSpPr>
            <p:cNvPr id="8931" name="Google Shape;8931;p5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58"/>
          <p:cNvGrpSpPr/>
          <p:nvPr/>
        </p:nvGrpSpPr>
        <p:grpSpPr>
          <a:xfrm>
            <a:off x="6348367" y="3308537"/>
            <a:ext cx="387661" cy="387661"/>
            <a:chOff x="1379798" y="1723250"/>
            <a:chExt cx="397887" cy="397887"/>
          </a:xfrm>
        </p:grpSpPr>
        <p:sp>
          <p:nvSpPr>
            <p:cNvPr id="8934" name="Google Shape;8934;p5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8"/>
          <p:cNvGrpSpPr/>
          <p:nvPr/>
        </p:nvGrpSpPr>
        <p:grpSpPr>
          <a:xfrm>
            <a:off x="5286246" y="3308537"/>
            <a:ext cx="387681" cy="387661"/>
            <a:chOff x="266768" y="1721375"/>
            <a:chExt cx="397907" cy="397887"/>
          </a:xfrm>
        </p:grpSpPr>
        <p:sp>
          <p:nvSpPr>
            <p:cNvPr id="8939" name="Google Shape;8939;p5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58"/>
          <p:cNvGrpSpPr/>
          <p:nvPr/>
        </p:nvGrpSpPr>
        <p:grpSpPr>
          <a:xfrm>
            <a:off x="5817327" y="3308537"/>
            <a:ext cx="387641" cy="387661"/>
            <a:chOff x="864491" y="1723250"/>
            <a:chExt cx="397866" cy="397887"/>
          </a:xfrm>
        </p:grpSpPr>
        <p:sp>
          <p:nvSpPr>
            <p:cNvPr id="8942" name="Google Shape;8942;p5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5" name="Google Shape;8945;p5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6" name="Google Shape;8946;p58"/>
          <p:cNvGrpSpPr/>
          <p:nvPr/>
        </p:nvGrpSpPr>
        <p:grpSpPr>
          <a:xfrm>
            <a:off x="7411672" y="3308924"/>
            <a:ext cx="387539" cy="386888"/>
            <a:chOff x="2408992" y="1722875"/>
            <a:chExt cx="397761" cy="397093"/>
          </a:xfrm>
        </p:grpSpPr>
        <p:sp>
          <p:nvSpPr>
            <p:cNvPr id="8947" name="Google Shape;8947;p5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58"/>
          <p:cNvGrpSpPr/>
          <p:nvPr/>
        </p:nvGrpSpPr>
        <p:grpSpPr>
          <a:xfrm>
            <a:off x="6584077" y="3827044"/>
            <a:ext cx="395772" cy="395772"/>
            <a:chOff x="1190625" y="238125"/>
            <a:chExt cx="5235075" cy="5235075"/>
          </a:xfrm>
        </p:grpSpPr>
        <p:sp>
          <p:nvSpPr>
            <p:cNvPr id="8950" name="Google Shape;8950;p5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58"/>
          <p:cNvGrpSpPr/>
          <p:nvPr/>
        </p:nvGrpSpPr>
        <p:grpSpPr>
          <a:xfrm>
            <a:off x="5592488" y="3828305"/>
            <a:ext cx="387641" cy="387641"/>
            <a:chOff x="7199196" y="1561258"/>
            <a:chExt cx="397866" cy="397866"/>
          </a:xfrm>
        </p:grpSpPr>
        <p:sp>
          <p:nvSpPr>
            <p:cNvPr id="8953" name="Google Shape;8953;p5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59"/>
        <p:cNvGrpSpPr/>
        <p:nvPr/>
      </p:nvGrpSpPr>
      <p:grpSpPr>
        <a:xfrm>
          <a:off x="0" y="0"/>
          <a:ext cx="0" cy="0"/>
          <a:chOff x="0" y="0"/>
          <a:chExt cx="0" cy="0"/>
        </a:xfrm>
      </p:grpSpPr>
      <p:pic>
        <p:nvPicPr>
          <p:cNvPr id="8960" name="Google Shape;8960;p5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Implementación en </a:t>
            </a:r>
            <a:r>
              <a:rPr lang="es" dirty="0" smtClean="0">
                <a:latin typeface="Monoton" pitchFamily="2" charset="0"/>
              </a:rPr>
              <a:t>JamBoree</a:t>
            </a:r>
            <a:endParaRPr dirty="0">
              <a:latin typeface="Monoton" pitchFamily="2" charset="0"/>
            </a:endParaRPr>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graphicFrame>
        <p:nvGraphicFramePr>
          <p:cNvPr id="8" name="Diagrama 7"/>
          <p:cNvGraphicFramePr/>
          <p:nvPr>
            <p:extLst>
              <p:ext uri="{D42A27DB-BD31-4B8C-83A1-F6EECF244321}">
                <p14:modId xmlns:p14="http://schemas.microsoft.com/office/powerpoint/2010/main" val="573904030"/>
              </p:ext>
            </p:extLst>
          </p:nvPr>
        </p:nvGraphicFramePr>
        <p:xfrm>
          <a:off x="1212272" y="1191700"/>
          <a:ext cx="6719455" cy="42986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Lectura del tema</a:t>
            </a:r>
            <a:endParaRPr dirty="0"/>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3" name="CuadroTexto 2"/>
          <p:cNvSpPr txBox="1"/>
          <p:nvPr/>
        </p:nvSpPr>
        <p:spPr>
          <a:xfrm>
            <a:off x="3486150" y="2051050"/>
            <a:ext cx="45719" cy="307777"/>
          </a:xfrm>
          <a:prstGeom prst="rect">
            <a:avLst/>
          </a:prstGeom>
          <a:noFill/>
        </p:spPr>
        <p:txBody>
          <a:bodyPr wrap="square" rtlCol="0">
            <a:spAutoFit/>
          </a:bodyPr>
          <a:lstStyle/>
          <a:p>
            <a:endParaRPr lang="es-ES"/>
          </a:p>
        </p:txBody>
      </p:sp>
      <p:pic>
        <p:nvPicPr>
          <p:cNvPr id="4" name="Imagen 3"/>
          <p:cNvPicPr>
            <a:picLocks noChangeAspect="1"/>
          </p:cNvPicPr>
          <p:nvPr/>
        </p:nvPicPr>
        <p:blipFill>
          <a:blip r:embed="rId3"/>
          <a:stretch>
            <a:fillRect/>
          </a:stretch>
        </p:blipFill>
        <p:spPr>
          <a:xfrm>
            <a:off x="760300" y="1555171"/>
            <a:ext cx="3199200" cy="1299533"/>
          </a:xfrm>
          <a:prstGeom prst="rect">
            <a:avLst/>
          </a:prstGeom>
          <a:ln>
            <a:solidFill>
              <a:schemeClr val="accent5">
                <a:lumMod val="60000"/>
                <a:lumOff val="40000"/>
              </a:schemeClr>
            </a:solidFill>
          </a:ln>
        </p:spPr>
      </p:pic>
      <p:pic>
        <p:nvPicPr>
          <p:cNvPr id="7" name="Imagen 6"/>
          <p:cNvPicPr>
            <a:picLocks noChangeAspect="1"/>
          </p:cNvPicPr>
          <p:nvPr/>
        </p:nvPicPr>
        <p:blipFill>
          <a:blip r:embed="rId4"/>
          <a:stretch>
            <a:fillRect/>
          </a:stretch>
        </p:blipFill>
        <p:spPr>
          <a:xfrm>
            <a:off x="248200" y="3204533"/>
            <a:ext cx="4935276" cy="1514233"/>
          </a:xfrm>
          <a:prstGeom prst="rect">
            <a:avLst/>
          </a:prstGeom>
          <a:ln>
            <a:solidFill>
              <a:srgbClr val="7030A0"/>
            </a:solidFill>
          </a:ln>
        </p:spPr>
      </p:pic>
      <p:cxnSp>
        <p:nvCxnSpPr>
          <p:cNvPr id="10" name="Conector angular 9"/>
          <p:cNvCxnSpPr>
            <a:stCxn id="4" idx="2"/>
            <a:endCxn id="7" idx="0"/>
          </p:cNvCxnSpPr>
          <p:nvPr/>
        </p:nvCxnSpPr>
        <p:spPr>
          <a:xfrm rot="16200000" flipH="1">
            <a:off x="2362955" y="2851649"/>
            <a:ext cx="349829" cy="355938"/>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19" name="Diagrama 18"/>
          <p:cNvGraphicFramePr/>
          <p:nvPr>
            <p:extLst>
              <p:ext uri="{D42A27DB-BD31-4B8C-83A1-F6EECF244321}">
                <p14:modId xmlns:p14="http://schemas.microsoft.com/office/powerpoint/2010/main" val="2906522711"/>
              </p:ext>
            </p:extLst>
          </p:nvPr>
        </p:nvGraphicFramePr>
        <p:xfrm>
          <a:off x="4315439" y="1251150"/>
          <a:ext cx="5467350" cy="361950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cxnSp>
        <p:nvCxnSpPr>
          <p:cNvPr id="24" name="Conector angular 23"/>
          <p:cNvCxnSpPr>
            <a:stCxn id="4" idx="3"/>
          </p:cNvCxnSpPr>
          <p:nvPr/>
        </p:nvCxnSpPr>
        <p:spPr>
          <a:xfrm>
            <a:off x="3959500" y="2204938"/>
            <a:ext cx="1514200" cy="3414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CuadroTexto 25"/>
          <p:cNvSpPr txBox="1"/>
          <p:nvPr/>
        </p:nvSpPr>
        <p:spPr>
          <a:xfrm>
            <a:off x="1623638" y="4698259"/>
            <a:ext cx="2184400" cy="338554"/>
          </a:xfrm>
          <a:prstGeom prst="rect">
            <a:avLst/>
          </a:prstGeom>
          <a:noFill/>
        </p:spPr>
        <p:txBody>
          <a:bodyPr wrap="square" rtlCol="0">
            <a:spAutoFit/>
          </a:bodyPr>
          <a:lstStyle/>
          <a:p>
            <a:r>
              <a:rPr lang="es-ES" sz="1600" dirty="0" smtClean="0">
                <a:solidFill>
                  <a:schemeClr val="accent3">
                    <a:lumMod val="75000"/>
                  </a:schemeClr>
                </a:solidFill>
              </a:rPr>
              <a:t>Creación desde cero</a:t>
            </a:r>
            <a:endParaRPr lang="es-ES" dirty="0">
              <a:solidFill>
                <a:schemeClr val="accent3">
                  <a:lumMod val="75000"/>
                </a:schemeClr>
              </a:solidFill>
            </a:endParaRPr>
          </a:p>
        </p:txBody>
      </p:sp>
      <p:sp>
        <p:nvSpPr>
          <p:cNvPr id="29" name="CuadroTexto 28"/>
          <p:cNvSpPr txBox="1"/>
          <p:nvPr/>
        </p:nvSpPr>
        <p:spPr>
          <a:xfrm>
            <a:off x="5956914" y="4698259"/>
            <a:ext cx="2184400" cy="338554"/>
          </a:xfrm>
          <a:prstGeom prst="rect">
            <a:avLst/>
          </a:prstGeom>
          <a:noFill/>
        </p:spPr>
        <p:txBody>
          <a:bodyPr wrap="square" rtlCol="0">
            <a:spAutoFit/>
          </a:bodyPr>
          <a:lstStyle/>
          <a:p>
            <a:r>
              <a:rPr lang="es-ES" sz="1600" dirty="0" smtClean="0">
                <a:solidFill>
                  <a:schemeClr val="accent3">
                    <a:lumMod val="75000"/>
                  </a:schemeClr>
                </a:solidFill>
              </a:rPr>
              <a:t>Carga desde servidor</a:t>
            </a:r>
            <a:endParaRPr lang="es-ES" dirty="0">
              <a:solidFill>
                <a:schemeClr val="accent3">
                  <a:lumMod val="75000"/>
                </a:schemeClr>
              </a:solidFill>
            </a:endParaRPr>
          </a:p>
        </p:txBody>
      </p:sp>
    </p:spTree>
    <p:extLst>
      <p:ext uri="{BB962C8B-B14F-4D97-AF65-F5344CB8AC3E}">
        <p14:creationId xmlns:p14="http://schemas.microsoft.com/office/powerpoint/2010/main" val="2447941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anim calcmode="lin" valueType="num">
                                      <p:cBhvr>
                                        <p:cTn id="19" dur="1000" fill="hold"/>
                                        <p:tgtEl>
                                          <p:spTgt spid="10"/>
                                        </p:tgtEl>
                                        <p:attrNameLst>
                                          <p:attrName>ppt_x</p:attrName>
                                        </p:attrNameLst>
                                      </p:cBhvr>
                                      <p:tavLst>
                                        <p:tav tm="0">
                                          <p:val>
                                            <p:strVal val="#ppt_x"/>
                                          </p:val>
                                        </p:tav>
                                        <p:tav tm="100000">
                                          <p:val>
                                            <p:strVal val="#ppt_x"/>
                                          </p:val>
                                        </p:tav>
                                      </p:tavLst>
                                    </p:anim>
                                    <p:anim calcmode="lin" valueType="num">
                                      <p:cBhvr>
                                        <p:cTn id="20" dur="1000" fill="hold"/>
                                        <p:tgtEl>
                                          <p:spTgt spid="10"/>
                                        </p:tgtEl>
                                        <p:attrNameLst>
                                          <p:attrName>ppt_y</p:attrName>
                                        </p:attrNameLst>
                                      </p:cBhvr>
                                      <p:tavLst>
                                        <p:tav tm="0">
                                          <p:val>
                                            <p:strVal val="#ppt_y+.1"/>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additive="base">
                                        <p:cTn id="23" dur="500" fill="hold"/>
                                        <p:tgtEl>
                                          <p:spTgt spid="26"/>
                                        </p:tgtEl>
                                        <p:attrNameLst>
                                          <p:attrName>ppt_x</p:attrName>
                                        </p:attrNameLst>
                                      </p:cBhvr>
                                      <p:tavLst>
                                        <p:tav tm="0">
                                          <p:val>
                                            <p:strVal val="#ppt_x"/>
                                          </p:val>
                                        </p:tav>
                                        <p:tav tm="100000">
                                          <p:val>
                                            <p:strVal val="#ppt_x"/>
                                          </p:val>
                                        </p:tav>
                                      </p:tavLst>
                                    </p:anim>
                                    <p:anim calcmode="lin" valueType="num">
                                      <p:cBhvr additive="base">
                                        <p:cTn id="24"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 calcmode="lin" valueType="num">
                                      <p:cBhvr additive="base">
                                        <p:cTn id="29" dur="500" fill="hold"/>
                                        <p:tgtEl>
                                          <p:spTgt spid="19"/>
                                        </p:tgtEl>
                                        <p:attrNameLst>
                                          <p:attrName>ppt_x</p:attrName>
                                        </p:attrNameLst>
                                      </p:cBhvr>
                                      <p:tavLst>
                                        <p:tav tm="0">
                                          <p:val>
                                            <p:strVal val="#ppt_x"/>
                                          </p:val>
                                        </p:tav>
                                        <p:tav tm="100000">
                                          <p:val>
                                            <p:strVal val="#ppt_x"/>
                                          </p:val>
                                        </p:tav>
                                      </p:tavLst>
                                    </p:anim>
                                    <p:anim calcmode="lin" valueType="num">
                                      <p:cBhvr additive="base">
                                        <p:cTn id="30" dur="500" fill="hold"/>
                                        <p:tgtEl>
                                          <p:spTgt spid="19"/>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500" fill="hold"/>
                                        <p:tgtEl>
                                          <p:spTgt spid="24"/>
                                        </p:tgtEl>
                                        <p:attrNameLst>
                                          <p:attrName>ppt_x</p:attrName>
                                        </p:attrNameLst>
                                      </p:cBhvr>
                                      <p:tavLst>
                                        <p:tav tm="0">
                                          <p:val>
                                            <p:strVal val="#ppt_x"/>
                                          </p:val>
                                        </p:tav>
                                        <p:tav tm="100000">
                                          <p:val>
                                            <p:strVal val="#ppt_x"/>
                                          </p:val>
                                        </p:tav>
                                      </p:tavLst>
                                    </p:anim>
                                    <p:anim calcmode="lin" valueType="num">
                                      <p:cBhvr additive="base">
                                        <p:cTn id="34" dur="500" fill="hold"/>
                                        <p:tgtEl>
                                          <p:spTgt spid="24"/>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9"/>
                                        </p:tgtEl>
                                        <p:attrNameLst>
                                          <p:attrName>style.visibility</p:attrName>
                                        </p:attrNameLst>
                                      </p:cBhvr>
                                      <p:to>
                                        <p:strVal val="visible"/>
                                      </p:to>
                                    </p:set>
                                    <p:anim calcmode="lin" valueType="num">
                                      <p:cBhvr additive="base">
                                        <p:cTn id="37" dur="500" fill="hold"/>
                                        <p:tgtEl>
                                          <p:spTgt spid="29"/>
                                        </p:tgtEl>
                                        <p:attrNameLst>
                                          <p:attrName>ppt_x</p:attrName>
                                        </p:attrNameLst>
                                      </p:cBhvr>
                                      <p:tavLst>
                                        <p:tav tm="0">
                                          <p:val>
                                            <p:strVal val="#ppt_x"/>
                                          </p:val>
                                        </p:tav>
                                        <p:tav tm="100000">
                                          <p:val>
                                            <p:strVal val="#ppt_x"/>
                                          </p:val>
                                        </p:tav>
                                      </p:tavLst>
                                    </p:anim>
                                    <p:anim calcmode="lin" valueType="num">
                                      <p:cBhvr additive="base">
                                        <p:cTn id="3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9" grpId="0">
        <p:bldAsOne/>
      </p:bldGraphic>
      <p:bldP spid="26" grpId="0"/>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0"/>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ACCIONES TRAS CARGA</a:t>
            </a:r>
            <a:endParaRPr dirty="0"/>
          </a:p>
        </p:txBody>
      </p:sp>
      <p:sp>
        <p:nvSpPr>
          <p:cNvPr id="564" name="Google Shape;564;p30"/>
          <p:cNvSpPr txBox="1">
            <a:spLocks noGrp="1"/>
          </p:cNvSpPr>
          <p:nvPr>
            <p:ph type="subTitle" idx="1"/>
          </p:nvPr>
        </p:nvSpPr>
        <p:spPr>
          <a:xfrm>
            <a:off x="5966247" y="325114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ES" dirty="0" smtClean="0">
                <a:solidFill>
                  <a:schemeClr val="lt1"/>
                </a:solidFill>
              </a:rPr>
              <a:t>Ver</a:t>
            </a:r>
            <a:r>
              <a:rPr lang="es" dirty="0" smtClean="0">
                <a:solidFill>
                  <a:schemeClr val="lt1"/>
                </a:solidFill>
              </a:rPr>
              <a:t> imagen</a:t>
            </a:r>
            <a:endParaRPr sz="900" dirty="0"/>
          </a:p>
        </p:txBody>
      </p:sp>
      <p:sp>
        <p:nvSpPr>
          <p:cNvPr id="566" name="Google Shape;566;p30"/>
          <p:cNvSpPr txBox="1">
            <a:spLocks noGrp="1"/>
          </p:cNvSpPr>
          <p:nvPr>
            <p:ph type="subTitle" idx="3"/>
          </p:nvPr>
        </p:nvSpPr>
        <p:spPr>
          <a:xfrm>
            <a:off x="1936387" y="3276825"/>
            <a:ext cx="1394100" cy="5025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ES" dirty="0" smtClean="0"/>
              <a:t>Ver imagen</a:t>
            </a:r>
            <a:endParaRPr dirty="0"/>
          </a:p>
        </p:txBody>
      </p:sp>
      <p:sp>
        <p:nvSpPr>
          <p:cNvPr id="567" name="Google Shape;567;p30"/>
          <p:cNvSpPr txBox="1">
            <a:spLocks noGrp="1"/>
          </p:cNvSpPr>
          <p:nvPr>
            <p:ph type="ctrTitle"/>
          </p:nvPr>
        </p:nvSpPr>
        <p:spPr>
          <a:xfrm>
            <a:off x="5625291" y="312944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dirty="0" smtClean="0"/>
              <a:t>GUARDADO</a:t>
            </a:r>
            <a:endParaRPr sz="900" dirty="0"/>
          </a:p>
        </p:txBody>
      </p:sp>
      <p:sp>
        <p:nvSpPr>
          <p:cNvPr id="569" name="Google Shape;569;p30"/>
          <p:cNvSpPr txBox="1">
            <a:spLocks noGrp="1"/>
          </p:cNvSpPr>
          <p:nvPr>
            <p:ph type="ctrTitle" idx="5"/>
          </p:nvPr>
        </p:nvSpPr>
        <p:spPr>
          <a:xfrm>
            <a:off x="1595444" y="31604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dirty="0" smtClean="0"/>
              <a:t>REPRODUCCIÓN</a:t>
            </a:r>
            <a:endParaRPr sz="900" dirty="0"/>
          </a:p>
        </p:txBody>
      </p:sp>
      <p:sp>
        <p:nvSpPr>
          <p:cNvPr id="570" name="Google Shape;570;p30"/>
          <p:cNvSpPr/>
          <p:nvPr/>
        </p:nvSpPr>
        <p:spPr>
          <a:xfrm>
            <a:off x="1916500" y="2797412"/>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a:off x="2118344" y="15370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a:off x="2613395" y="19214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a:off x="2268942" y="1669452"/>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a:off x="2177636" y="16491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0"/>
          <p:cNvSpPr/>
          <p:nvPr/>
        </p:nvSpPr>
        <p:spPr>
          <a:xfrm>
            <a:off x="6148977" y="1506053"/>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0"/>
          <p:cNvSpPr/>
          <p:nvPr/>
        </p:nvSpPr>
        <p:spPr>
          <a:xfrm>
            <a:off x="5946306" y="2766377"/>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0"/>
          <p:cNvSpPr/>
          <p:nvPr/>
        </p:nvSpPr>
        <p:spPr>
          <a:xfrm>
            <a:off x="6643220" y="1890436"/>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0"/>
          <p:cNvSpPr/>
          <p:nvPr/>
        </p:nvSpPr>
        <p:spPr>
          <a:xfrm>
            <a:off x="6298767" y="1638454"/>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0"/>
          <p:cNvSpPr/>
          <p:nvPr/>
        </p:nvSpPr>
        <p:spPr>
          <a:xfrm>
            <a:off x="6207460" y="1618132"/>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0" name="Google Shape;600;p30"/>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2" name="Botón de acción: Hacia delante o Siguiente 1">
            <a:hlinkClick r:id="" action="ppaction://noaction" highlightClick="1"/>
          </p:cNvPr>
          <p:cNvSpPr/>
          <p:nvPr/>
        </p:nvSpPr>
        <p:spPr>
          <a:xfrm>
            <a:off x="2425258" y="1829418"/>
            <a:ext cx="393700" cy="317699"/>
          </a:xfrm>
          <a:prstGeom prst="actionButtonForwardNex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4" name="Imagen 3"/>
          <p:cNvPicPr>
            <a:picLocks noChangeAspect="1"/>
          </p:cNvPicPr>
          <p:nvPr/>
        </p:nvPicPr>
        <p:blipFill>
          <a:blip r:embed="rId3"/>
          <a:stretch>
            <a:fillRect/>
          </a:stretch>
        </p:blipFill>
        <p:spPr>
          <a:xfrm>
            <a:off x="1514700" y="139599"/>
            <a:ext cx="5770350" cy="4620137"/>
          </a:xfrm>
          <a:prstGeom prst="rect">
            <a:avLst/>
          </a:prstGeom>
        </p:spPr>
      </p:pic>
      <p:sp>
        <p:nvSpPr>
          <p:cNvPr id="5" name="Elipse 4"/>
          <p:cNvSpPr/>
          <p:nvPr/>
        </p:nvSpPr>
        <p:spPr>
          <a:xfrm>
            <a:off x="6503622" y="1798382"/>
            <a:ext cx="317699" cy="317699"/>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solidFill>
                <a:srgbClr val="FF0000"/>
              </a:solidFill>
            </a:endParaRPr>
          </a:p>
        </p:txBody>
      </p:sp>
      <p:pic>
        <p:nvPicPr>
          <p:cNvPr id="6" name="Imagen 5"/>
          <p:cNvPicPr>
            <a:picLocks noChangeAspect="1"/>
          </p:cNvPicPr>
          <p:nvPr/>
        </p:nvPicPr>
        <p:blipFill>
          <a:blip r:embed="rId4"/>
          <a:stretch>
            <a:fillRect/>
          </a:stretch>
        </p:blipFill>
        <p:spPr>
          <a:xfrm>
            <a:off x="1631547" y="206883"/>
            <a:ext cx="5721455" cy="2137114"/>
          </a:xfrm>
          <a:prstGeom prst="rect">
            <a:avLst/>
          </a:prstGeom>
        </p:spPr>
      </p:pic>
      <p:pic>
        <p:nvPicPr>
          <p:cNvPr id="7" name="Imagen 6"/>
          <p:cNvPicPr>
            <a:picLocks noChangeAspect="1"/>
          </p:cNvPicPr>
          <p:nvPr/>
        </p:nvPicPr>
        <p:blipFill>
          <a:blip r:embed="rId5"/>
          <a:stretch>
            <a:fillRect/>
          </a:stretch>
        </p:blipFill>
        <p:spPr>
          <a:xfrm>
            <a:off x="1631548" y="2600336"/>
            <a:ext cx="5653502" cy="1479390"/>
          </a:xfrm>
          <a:prstGeom prst="rect">
            <a:avLst/>
          </a:prstGeom>
        </p:spPr>
      </p:pic>
      <p:pic>
        <p:nvPicPr>
          <p:cNvPr id="8" name="Imagen 7"/>
          <p:cNvPicPr>
            <a:picLocks noChangeAspect="1"/>
          </p:cNvPicPr>
          <p:nvPr/>
        </p:nvPicPr>
        <p:blipFill>
          <a:blip r:embed="rId6"/>
          <a:stretch>
            <a:fillRect/>
          </a:stretch>
        </p:blipFill>
        <p:spPr>
          <a:xfrm>
            <a:off x="991522" y="4276606"/>
            <a:ext cx="7120801" cy="59186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66">
                                            <p:txEl>
                                              <p:pRg st="0" end="0"/>
                                            </p:txEl>
                                          </p:spTgt>
                                        </p:tgtEl>
                                        <p:attrNameLst>
                                          <p:attrName>style.visibility</p:attrName>
                                        </p:attrNameLst>
                                      </p:cBhvr>
                                      <p:to>
                                        <p:strVal val="visible"/>
                                      </p:to>
                                    </p:set>
                                    <p:animEffect transition="in" filter="fade">
                                      <p:cBhvr>
                                        <p:cTn id="7" dur="1000"/>
                                        <p:tgtEl>
                                          <p:spTgt spid="566">
                                            <p:txEl>
                                              <p:pRg st="0" end="0"/>
                                            </p:txEl>
                                          </p:spTgt>
                                        </p:tgtEl>
                                      </p:cBhvr>
                                    </p:animEffect>
                                    <p:anim calcmode="lin" valueType="num">
                                      <p:cBhvr>
                                        <p:cTn id="8" dur="1000" fill="hold"/>
                                        <p:tgtEl>
                                          <p:spTgt spid="56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6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70"/>
                                        </p:tgtEl>
                                        <p:attrNameLst>
                                          <p:attrName>style.visibility</p:attrName>
                                        </p:attrNameLst>
                                      </p:cBhvr>
                                      <p:to>
                                        <p:strVal val="visible"/>
                                      </p:to>
                                    </p:set>
                                    <p:animEffect transition="in" filter="fade">
                                      <p:cBhvr>
                                        <p:cTn id="12" dur="1000"/>
                                        <p:tgtEl>
                                          <p:spTgt spid="570"/>
                                        </p:tgtEl>
                                      </p:cBhvr>
                                    </p:animEffect>
                                    <p:anim calcmode="lin" valueType="num">
                                      <p:cBhvr>
                                        <p:cTn id="13" dur="1000" fill="hold"/>
                                        <p:tgtEl>
                                          <p:spTgt spid="570"/>
                                        </p:tgtEl>
                                        <p:attrNameLst>
                                          <p:attrName>ppt_x</p:attrName>
                                        </p:attrNameLst>
                                      </p:cBhvr>
                                      <p:tavLst>
                                        <p:tav tm="0">
                                          <p:val>
                                            <p:strVal val="#ppt_x"/>
                                          </p:val>
                                        </p:tav>
                                        <p:tav tm="100000">
                                          <p:val>
                                            <p:strVal val="#ppt_x"/>
                                          </p:val>
                                        </p:tav>
                                      </p:tavLst>
                                    </p:anim>
                                    <p:anim calcmode="lin" valueType="num">
                                      <p:cBhvr>
                                        <p:cTn id="14" dur="1000" fill="hold"/>
                                        <p:tgtEl>
                                          <p:spTgt spid="57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71"/>
                                        </p:tgtEl>
                                        <p:attrNameLst>
                                          <p:attrName>style.visibility</p:attrName>
                                        </p:attrNameLst>
                                      </p:cBhvr>
                                      <p:to>
                                        <p:strVal val="visible"/>
                                      </p:to>
                                    </p:set>
                                    <p:animEffect transition="in" filter="fade">
                                      <p:cBhvr>
                                        <p:cTn id="17" dur="1000"/>
                                        <p:tgtEl>
                                          <p:spTgt spid="571"/>
                                        </p:tgtEl>
                                      </p:cBhvr>
                                    </p:animEffect>
                                    <p:anim calcmode="lin" valueType="num">
                                      <p:cBhvr>
                                        <p:cTn id="18" dur="1000" fill="hold"/>
                                        <p:tgtEl>
                                          <p:spTgt spid="571"/>
                                        </p:tgtEl>
                                        <p:attrNameLst>
                                          <p:attrName>ppt_x</p:attrName>
                                        </p:attrNameLst>
                                      </p:cBhvr>
                                      <p:tavLst>
                                        <p:tav tm="0">
                                          <p:val>
                                            <p:strVal val="#ppt_x"/>
                                          </p:val>
                                        </p:tav>
                                        <p:tav tm="100000">
                                          <p:val>
                                            <p:strVal val="#ppt_x"/>
                                          </p:val>
                                        </p:tav>
                                      </p:tavLst>
                                    </p:anim>
                                    <p:anim calcmode="lin" valueType="num">
                                      <p:cBhvr>
                                        <p:cTn id="19" dur="1000" fill="hold"/>
                                        <p:tgtEl>
                                          <p:spTgt spid="57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72"/>
                                        </p:tgtEl>
                                        <p:attrNameLst>
                                          <p:attrName>style.visibility</p:attrName>
                                        </p:attrNameLst>
                                      </p:cBhvr>
                                      <p:to>
                                        <p:strVal val="visible"/>
                                      </p:to>
                                    </p:set>
                                    <p:animEffect transition="in" filter="fade">
                                      <p:cBhvr>
                                        <p:cTn id="22" dur="1000"/>
                                        <p:tgtEl>
                                          <p:spTgt spid="572"/>
                                        </p:tgtEl>
                                      </p:cBhvr>
                                    </p:animEffect>
                                    <p:anim calcmode="lin" valueType="num">
                                      <p:cBhvr>
                                        <p:cTn id="23" dur="1000" fill="hold"/>
                                        <p:tgtEl>
                                          <p:spTgt spid="572"/>
                                        </p:tgtEl>
                                        <p:attrNameLst>
                                          <p:attrName>ppt_x</p:attrName>
                                        </p:attrNameLst>
                                      </p:cBhvr>
                                      <p:tavLst>
                                        <p:tav tm="0">
                                          <p:val>
                                            <p:strVal val="#ppt_x"/>
                                          </p:val>
                                        </p:tav>
                                        <p:tav tm="100000">
                                          <p:val>
                                            <p:strVal val="#ppt_x"/>
                                          </p:val>
                                        </p:tav>
                                      </p:tavLst>
                                    </p:anim>
                                    <p:anim calcmode="lin" valueType="num">
                                      <p:cBhvr>
                                        <p:cTn id="24" dur="1000" fill="hold"/>
                                        <p:tgtEl>
                                          <p:spTgt spid="57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573"/>
                                        </p:tgtEl>
                                        <p:attrNameLst>
                                          <p:attrName>style.visibility</p:attrName>
                                        </p:attrNameLst>
                                      </p:cBhvr>
                                      <p:to>
                                        <p:strVal val="visible"/>
                                      </p:to>
                                    </p:set>
                                    <p:animEffect transition="in" filter="fade">
                                      <p:cBhvr>
                                        <p:cTn id="27" dur="1000"/>
                                        <p:tgtEl>
                                          <p:spTgt spid="573"/>
                                        </p:tgtEl>
                                      </p:cBhvr>
                                    </p:animEffect>
                                    <p:anim calcmode="lin" valueType="num">
                                      <p:cBhvr>
                                        <p:cTn id="28" dur="1000" fill="hold"/>
                                        <p:tgtEl>
                                          <p:spTgt spid="573"/>
                                        </p:tgtEl>
                                        <p:attrNameLst>
                                          <p:attrName>ppt_x</p:attrName>
                                        </p:attrNameLst>
                                      </p:cBhvr>
                                      <p:tavLst>
                                        <p:tav tm="0">
                                          <p:val>
                                            <p:strVal val="#ppt_x"/>
                                          </p:val>
                                        </p:tav>
                                        <p:tav tm="100000">
                                          <p:val>
                                            <p:strVal val="#ppt_x"/>
                                          </p:val>
                                        </p:tav>
                                      </p:tavLst>
                                    </p:anim>
                                    <p:anim calcmode="lin" valueType="num">
                                      <p:cBhvr>
                                        <p:cTn id="29" dur="1000" fill="hold"/>
                                        <p:tgtEl>
                                          <p:spTgt spid="57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574"/>
                                        </p:tgtEl>
                                        <p:attrNameLst>
                                          <p:attrName>style.visibility</p:attrName>
                                        </p:attrNameLst>
                                      </p:cBhvr>
                                      <p:to>
                                        <p:strVal val="visible"/>
                                      </p:to>
                                    </p:set>
                                    <p:animEffect transition="in" filter="fade">
                                      <p:cBhvr>
                                        <p:cTn id="32" dur="1000"/>
                                        <p:tgtEl>
                                          <p:spTgt spid="574"/>
                                        </p:tgtEl>
                                      </p:cBhvr>
                                    </p:animEffect>
                                    <p:anim calcmode="lin" valueType="num">
                                      <p:cBhvr>
                                        <p:cTn id="33" dur="1000" fill="hold"/>
                                        <p:tgtEl>
                                          <p:spTgt spid="574"/>
                                        </p:tgtEl>
                                        <p:attrNameLst>
                                          <p:attrName>ppt_x</p:attrName>
                                        </p:attrNameLst>
                                      </p:cBhvr>
                                      <p:tavLst>
                                        <p:tav tm="0">
                                          <p:val>
                                            <p:strVal val="#ppt_x"/>
                                          </p:val>
                                        </p:tav>
                                        <p:tav tm="100000">
                                          <p:val>
                                            <p:strVal val="#ppt_x"/>
                                          </p:val>
                                        </p:tav>
                                      </p:tavLst>
                                    </p:anim>
                                    <p:anim calcmode="lin" valueType="num">
                                      <p:cBhvr>
                                        <p:cTn id="34" dur="1000" fill="hold"/>
                                        <p:tgtEl>
                                          <p:spTgt spid="574"/>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fade">
                                      <p:cBhvr>
                                        <p:cTn id="37" dur="1000"/>
                                        <p:tgtEl>
                                          <p:spTgt spid="2"/>
                                        </p:tgtEl>
                                      </p:cBhvr>
                                    </p:animEffect>
                                    <p:anim calcmode="lin" valueType="num">
                                      <p:cBhvr>
                                        <p:cTn id="38" dur="1000" fill="hold"/>
                                        <p:tgtEl>
                                          <p:spTgt spid="2"/>
                                        </p:tgtEl>
                                        <p:attrNameLst>
                                          <p:attrName>ppt_x</p:attrName>
                                        </p:attrNameLst>
                                      </p:cBhvr>
                                      <p:tavLst>
                                        <p:tav tm="0">
                                          <p:val>
                                            <p:strVal val="#ppt_x"/>
                                          </p:val>
                                        </p:tav>
                                        <p:tav tm="100000">
                                          <p:val>
                                            <p:strVal val="#ppt_x"/>
                                          </p:val>
                                        </p:tav>
                                      </p:tavLst>
                                    </p:anim>
                                    <p:anim calcmode="lin" valueType="num">
                                      <p:cBhvr>
                                        <p:cTn id="39" dur="1000" fill="hold"/>
                                        <p:tgtEl>
                                          <p:spTgt spid="2"/>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569"/>
                                        </p:tgtEl>
                                        <p:attrNameLst>
                                          <p:attrName>style.visibility</p:attrName>
                                        </p:attrNameLst>
                                      </p:cBhvr>
                                      <p:to>
                                        <p:strVal val="visible"/>
                                      </p:to>
                                    </p:set>
                                    <p:animEffect transition="in" filter="fade">
                                      <p:cBhvr>
                                        <p:cTn id="42" dur="1000"/>
                                        <p:tgtEl>
                                          <p:spTgt spid="569"/>
                                        </p:tgtEl>
                                      </p:cBhvr>
                                    </p:animEffect>
                                    <p:anim calcmode="lin" valueType="num">
                                      <p:cBhvr>
                                        <p:cTn id="43" dur="1000" fill="hold"/>
                                        <p:tgtEl>
                                          <p:spTgt spid="569"/>
                                        </p:tgtEl>
                                        <p:attrNameLst>
                                          <p:attrName>ppt_x</p:attrName>
                                        </p:attrNameLst>
                                      </p:cBhvr>
                                      <p:tavLst>
                                        <p:tav tm="0">
                                          <p:val>
                                            <p:strVal val="#ppt_x"/>
                                          </p:val>
                                        </p:tav>
                                        <p:tav tm="100000">
                                          <p:val>
                                            <p:strVal val="#ppt_x"/>
                                          </p:val>
                                        </p:tav>
                                      </p:tavLst>
                                    </p:anim>
                                    <p:anim calcmode="lin" valueType="num">
                                      <p:cBhvr>
                                        <p:cTn id="44" dur="1000" fill="hold"/>
                                        <p:tgtEl>
                                          <p:spTgt spid="569"/>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53" presetClass="entr" presetSubtype="16" fill="hold" nodeType="clickEffect">
                                  <p:stCondLst>
                                    <p:cond delay="0"/>
                                  </p:stCondLst>
                                  <p:childTnLst>
                                    <p:set>
                                      <p:cBhvr>
                                        <p:cTn id="48" dur="1" fill="hold">
                                          <p:stCondLst>
                                            <p:cond delay="0"/>
                                          </p:stCondLst>
                                        </p:cTn>
                                        <p:tgtEl>
                                          <p:spTgt spid="4"/>
                                        </p:tgtEl>
                                        <p:attrNameLst>
                                          <p:attrName>style.visibility</p:attrName>
                                        </p:attrNameLst>
                                      </p:cBhvr>
                                      <p:to>
                                        <p:strVal val="visible"/>
                                      </p:to>
                                    </p:set>
                                    <p:anim calcmode="lin" valueType="num">
                                      <p:cBhvr>
                                        <p:cTn id="49" dur="500" fill="hold"/>
                                        <p:tgtEl>
                                          <p:spTgt spid="4"/>
                                        </p:tgtEl>
                                        <p:attrNameLst>
                                          <p:attrName>ppt_w</p:attrName>
                                        </p:attrNameLst>
                                      </p:cBhvr>
                                      <p:tavLst>
                                        <p:tav tm="0">
                                          <p:val>
                                            <p:fltVal val="0"/>
                                          </p:val>
                                        </p:tav>
                                        <p:tav tm="100000">
                                          <p:val>
                                            <p:strVal val="#ppt_w"/>
                                          </p:val>
                                        </p:tav>
                                      </p:tavLst>
                                    </p:anim>
                                    <p:anim calcmode="lin" valueType="num">
                                      <p:cBhvr>
                                        <p:cTn id="50" dur="500" fill="hold"/>
                                        <p:tgtEl>
                                          <p:spTgt spid="4"/>
                                        </p:tgtEl>
                                        <p:attrNameLst>
                                          <p:attrName>ppt_h</p:attrName>
                                        </p:attrNameLst>
                                      </p:cBhvr>
                                      <p:tavLst>
                                        <p:tav tm="0">
                                          <p:val>
                                            <p:fltVal val="0"/>
                                          </p:val>
                                        </p:tav>
                                        <p:tav tm="100000">
                                          <p:val>
                                            <p:strVal val="#ppt_h"/>
                                          </p:val>
                                        </p:tav>
                                      </p:tavLst>
                                    </p:anim>
                                    <p:animEffect transition="in" filter="fade">
                                      <p:cBhvr>
                                        <p:cTn id="51" dur="500"/>
                                        <p:tgtEl>
                                          <p:spTgt spid="4"/>
                                        </p:tgtEl>
                                      </p:cBhvr>
                                    </p:animEffect>
                                  </p:childTnLst>
                                </p:cTn>
                              </p:par>
                            </p:childTnLst>
                          </p:cTn>
                        </p:par>
                      </p:childTnLst>
                    </p:cTn>
                  </p:par>
                  <p:par>
                    <p:cTn id="52" fill="hold">
                      <p:stCondLst>
                        <p:cond delay="indefinite"/>
                      </p:stCondLst>
                      <p:childTnLst>
                        <p:par>
                          <p:cTn id="53" fill="hold">
                            <p:stCondLst>
                              <p:cond delay="0"/>
                            </p:stCondLst>
                            <p:childTnLst>
                              <p:par>
                                <p:cTn id="54" presetID="1" presetClass="exit" presetSubtype="0" fill="hold" nodeType="clickEffect">
                                  <p:stCondLst>
                                    <p:cond delay="0"/>
                                  </p:stCondLst>
                                  <p:childTnLst>
                                    <p:set>
                                      <p:cBhvr>
                                        <p:cTn id="55" dur="1" fill="hold">
                                          <p:stCondLst>
                                            <p:cond delay="0"/>
                                          </p:stCondLst>
                                        </p:cTn>
                                        <p:tgtEl>
                                          <p:spTgt spid="4"/>
                                        </p:tgtEl>
                                        <p:attrNameLst>
                                          <p:attrName>style.visibility</p:attrName>
                                        </p:attrNameLst>
                                      </p:cBhvr>
                                      <p:to>
                                        <p:strVal val="hidden"/>
                                      </p:to>
                                    </p:set>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564">
                                            <p:txEl>
                                              <p:pRg st="0" end="0"/>
                                            </p:txEl>
                                          </p:spTgt>
                                        </p:tgtEl>
                                        <p:attrNameLst>
                                          <p:attrName>style.visibility</p:attrName>
                                        </p:attrNameLst>
                                      </p:cBhvr>
                                      <p:to>
                                        <p:strVal val="visible"/>
                                      </p:to>
                                    </p:set>
                                    <p:anim calcmode="lin" valueType="num">
                                      <p:cBhvr additive="base">
                                        <p:cTn id="60" dur="500" fill="hold"/>
                                        <p:tgtEl>
                                          <p:spTgt spid="564">
                                            <p:txEl>
                                              <p:pRg st="0" end="0"/>
                                            </p:txEl>
                                          </p:spTgt>
                                        </p:tgtEl>
                                        <p:attrNameLst>
                                          <p:attrName>ppt_x</p:attrName>
                                        </p:attrNameLst>
                                      </p:cBhvr>
                                      <p:tavLst>
                                        <p:tav tm="0">
                                          <p:val>
                                            <p:strVal val="#ppt_x"/>
                                          </p:val>
                                        </p:tav>
                                        <p:tav tm="100000">
                                          <p:val>
                                            <p:strVal val="#ppt_x"/>
                                          </p:val>
                                        </p:tav>
                                      </p:tavLst>
                                    </p:anim>
                                    <p:anim calcmode="lin" valueType="num">
                                      <p:cBhvr additive="base">
                                        <p:cTn id="61" dur="500" fill="hold"/>
                                        <p:tgtEl>
                                          <p:spTgt spid="564">
                                            <p:txEl>
                                              <p:pRg st="0" end="0"/>
                                            </p:txEl>
                                          </p:spTgt>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575"/>
                                        </p:tgtEl>
                                        <p:attrNameLst>
                                          <p:attrName>style.visibility</p:attrName>
                                        </p:attrNameLst>
                                      </p:cBhvr>
                                      <p:to>
                                        <p:strVal val="visible"/>
                                      </p:to>
                                    </p:set>
                                    <p:anim calcmode="lin" valueType="num">
                                      <p:cBhvr additive="base">
                                        <p:cTn id="64" dur="500" fill="hold"/>
                                        <p:tgtEl>
                                          <p:spTgt spid="575"/>
                                        </p:tgtEl>
                                        <p:attrNameLst>
                                          <p:attrName>ppt_x</p:attrName>
                                        </p:attrNameLst>
                                      </p:cBhvr>
                                      <p:tavLst>
                                        <p:tav tm="0">
                                          <p:val>
                                            <p:strVal val="#ppt_x"/>
                                          </p:val>
                                        </p:tav>
                                        <p:tav tm="100000">
                                          <p:val>
                                            <p:strVal val="#ppt_x"/>
                                          </p:val>
                                        </p:tav>
                                      </p:tavLst>
                                    </p:anim>
                                    <p:anim calcmode="lin" valueType="num">
                                      <p:cBhvr additive="base">
                                        <p:cTn id="65" dur="500" fill="hold"/>
                                        <p:tgtEl>
                                          <p:spTgt spid="575"/>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0"/>
                                  </p:stCondLst>
                                  <p:childTnLst>
                                    <p:set>
                                      <p:cBhvr>
                                        <p:cTn id="67" dur="1" fill="hold">
                                          <p:stCondLst>
                                            <p:cond delay="0"/>
                                          </p:stCondLst>
                                        </p:cTn>
                                        <p:tgtEl>
                                          <p:spTgt spid="576"/>
                                        </p:tgtEl>
                                        <p:attrNameLst>
                                          <p:attrName>style.visibility</p:attrName>
                                        </p:attrNameLst>
                                      </p:cBhvr>
                                      <p:to>
                                        <p:strVal val="visible"/>
                                      </p:to>
                                    </p:set>
                                    <p:anim calcmode="lin" valueType="num">
                                      <p:cBhvr additive="base">
                                        <p:cTn id="68" dur="500" fill="hold"/>
                                        <p:tgtEl>
                                          <p:spTgt spid="576"/>
                                        </p:tgtEl>
                                        <p:attrNameLst>
                                          <p:attrName>ppt_x</p:attrName>
                                        </p:attrNameLst>
                                      </p:cBhvr>
                                      <p:tavLst>
                                        <p:tav tm="0">
                                          <p:val>
                                            <p:strVal val="#ppt_x"/>
                                          </p:val>
                                        </p:tav>
                                        <p:tav tm="100000">
                                          <p:val>
                                            <p:strVal val="#ppt_x"/>
                                          </p:val>
                                        </p:tav>
                                      </p:tavLst>
                                    </p:anim>
                                    <p:anim calcmode="lin" valueType="num">
                                      <p:cBhvr additive="base">
                                        <p:cTn id="69" dur="500" fill="hold"/>
                                        <p:tgtEl>
                                          <p:spTgt spid="576"/>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577"/>
                                        </p:tgtEl>
                                        <p:attrNameLst>
                                          <p:attrName>style.visibility</p:attrName>
                                        </p:attrNameLst>
                                      </p:cBhvr>
                                      <p:to>
                                        <p:strVal val="visible"/>
                                      </p:to>
                                    </p:set>
                                    <p:anim calcmode="lin" valueType="num">
                                      <p:cBhvr additive="base">
                                        <p:cTn id="72" dur="500" fill="hold"/>
                                        <p:tgtEl>
                                          <p:spTgt spid="577"/>
                                        </p:tgtEl>
                                        <p:attrNameLst>
                                          <p:attrName>ppt_x</p:attrName>
                                        </p:attrNameLst>
                                      </p:cBhvr>
                                      <p:tavLst>
                                        <p:tav tm="0">
                                          <p:val>
                                            <p:strVal val="#ppt_x"/>
                                          </p:val>
                                        </p:tav>
                                        <p:tav tm="100000">
                                          <p:val>
                                            <p:strVal val="#ppt_x"/>
                                          </p:val>
                                        </p:tav>
                                      </p:tavLst>
                                    </p:anim>
                                    <p:anim calcmode="lin" valueType="num">
                                      <p:cBhvr additive="base">
                                        <p:cTn id="73" dur="500" fill="hold"/>
                                        <p:tgtEl>
                                          <p:spTgt spid="577"/>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578"/>
                                        </p:tgtEl>
                                        <p:attrNameLst>
                                          <p:attrName>style.visibility</p:attrName>
                                        </p:attrNameLst>
                                      </p:cBhvr>
                                      <p:to>
                                        <p:strVal val="visible"/>
                                      </p:to>
                                    </p:set>
                                    <p:anim calcmode="lin" valueType="num">
                                      <p:cBhvr additive="base">
                                        <p:cTn id="76" dur="500" fill="hold"/>
                                        <p:tgtEl>
                                          <p:spTgt spid="578"/>
                                        </p:tgtEl>
                                        <p:attrNameLst>
                                          <p:attrName>ppt_x</p:attrName>
                                        </p:attrNameLst>
                                      </p:cBhvr>
                                      <p:tavLst>
                                        <p:tav tm="0">
                                          <p:val>
                                            <p:strVal val="#ppt_x"/>
                                          </p:val>
                                        </p:tav>
                                        <p:tav tm="100000">
                                          <p:val>
                                            <p:strVal val="#ppt_x"/>
                                          </p:val>
                                        </p:tav>
                                      </p:tavLst>
                                    </p:anim>
                                    <p:anim calcmode="lin" valueType="num">
                                      <p:cBhvr additive="base">
                                        <p:cTn id="77" dur="500" fill="hold"/>
                                        <p:tgtEl>
                                          <p:spTgt spid="578"/>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0"/>
                                  </p:stCondLst>
                                  <p:childTnLst>
                                    <p:set>
                                      <p:cBhvr>
                                        <p:cTn id="79" dur="1" fill="hold">
                                          <p:stCondLst>
                                            <p:cond delay="0"/>
                                          </p:stCondLst>
                                        </p:cTn>
                                        <p:tgtEl>
                                          <p:spTgt spid="579"/>
                                        </p:tgtEl>
                                        <p:attrNameLst>
                                          <p:attrName>style.visibility</p:attrName>
                                        </p:attrNameLst>
                                      </p:cBhvr>
                                      <p:to>
                                        <p:strVal val="visible"/>
                                      </p:to>
                                    </p:set>
                                    <p:anim calcmode="lin" valueType="num">
                                      <p:cBhvr additive="base">
                                        <p:cTn id="80" dur="500" fill="hold"/>
                                        <p:tgtEl>
                                          <p:spTgt spid="579"/>
                                        </p:tgtEl>
                                        <p:attrNameLst>
                                          <p:attrName>ppt_x</p:attrName>
                                        </p:attrNameLst>
                                      </p:cBhvr>
                                      <p:tavLst>
                                        <p:tav tm="0">
                                          <p:val>
                                            <p:strVal val="#ppt_x"/>
                                          </p:val>
                                        </p:tav>
                                        <p:tav tm="100000">
                                          <p:val>
                                            <p:strVal val="#ppt_x"/>
                                          </p:val>
                                        </p:tav>
                                      </p:tavLst>
                                    </p:anim>
                                    <p:anim calcmode="lin" valueType="num">
                                      <p:cBhvr additive="base">
                                        <p:cTn id="81" dur="500" fill="hold"/>
                                        <p:tgtEl>
                                          <p:spTgt spid="579"/>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0"/>
                                  </p:stCondLst>
                                  <p:childTnLst>
                                    <p:set>
                                      <p:cBhvr>
                                        <p:cTn id="83" dur="1" fill="hold">
                                          <p:stCondLst>
                                            <p:cond delay="0"/>
                                          </p:stCondLst>
                                        </p:cTn>
                                        <p:tgtEl>
                                          <p:spTgt spid="5"/>
                                        </p:tgtEl>
                                        <p:attrNameLst>
                                          <p:attrName>style.visibility</p:attrName>
                                        </p:attrNameLst>
                                      </p:cBhvr>
                                      <p:to>
                                        <p:strVal val="visible"/>
                                      </p:to>
                                    </p:set>
                                    <p:anim calcmode="lin" valueType="num">
                                      <p:cBhvr additive="base">
                                        <p:cTn id="84" dur="500" fill="hold"/>
                                        <p:tgtEl>
                                          <p:spTgt spid="5"/>
                                        </p:tgtEl>
                                        <p:attrNameLst>
                                          <p:attrName>ppt_x</p:attrName>
                                        </p:attrNameLst>
                                      </p:cBhvr>
                                      <p:tavLst>
                                        <p:tav tm="0">
                                          <p:val>
                                            <p:strVal val="#ppt_x"/>
                                          </p:val>
                                        </p:tav>
                                        <p:tav tm="100000">
                                          <p:val>
                                            <p:strVal val="#ppt_x"/>
                                          </p:val>
                                        </p:tav>
                                      </p:tavLst>
                                    </p:anim>
                                    <p:anim calcmode="lin" valueType="num">
                                      <p:cBhvr additive="base">
                                        <p:cTn id="85" dur="500" fill="hold"/>
                                        <p:tgtEl>
                                          <p:spTgt spid="5"/>
                                        </p:tgtEl>
                                        <p:attrNameLst>
                                          <p:attrName>ppt_y</p:attrName>
                                        </p:attrNameLst>
                                      </p:cBhvr>
                                      <p:tavLst>
                                        <p:tav tm="0">
                                          <p:val>
                                            <p:strVal val="1+#ppt_h/2"/>
                                          </p:val>
                                        </p:tav>
                                        <p:tav tm="100000">
                                          <p:val>
                                            <p:strVal val="#ppt_y"/>
                                          </p:val>
                                        </p:tav>
                                      </p:tavLst>
                                    </p:anim>
                                  </p:childTnLst>
                                </p:cTn>
                              </p:par>
                              <p:par>
                                <p:cTn id="86" presetID="2" presetClass="entr" presetSubtype="4" fill="hold" grpId="0" nodeType="withEffect">
                                  <p:stCondLst>
                                    <p:cond delay="0"/>
                                  </p:stCondLst>
                                  <p:childTnLst>
                                    <p:set>
                                      <p:cBhvr>
                                        <p:cTn id="87" dur="1" fill="hold">
                                          <p:stCondLst>
                                            <p:cond delay="0"/>
                                          </p:stCondLst>
                                        </p:cTn>
                                        <p:tgtEl>
                                          <p:spTgt spid="567"/>
                                        </p:tgtEl>
                                        <p:attrNameLst>
                                          <p:attrName>style.visibility</p:attrName>
                                        </p:attrNameLst>
                                      </p:cBhvr>
                                      <p:to>
                                        <p:strVal val="visible"/>
                                      </p:to>
                                    </p:set>
                                    <p:anim calcmode="lin" valueType="num">
                                      <p:cBhvr additive="base">
                                        <p:cTn id="88" dur="500" fill="hold"/>
                                        <p:tgtEl>
                                          <p:spTgt spid="567"/>
                                        </p:tgtEl>
                                        <p:attrNameLst>
                                          <p:attrName>ppt_x</p:attrName>
                                        </p:attrNameLst>
                                      </p:cBhvr>
                                      <p:tavLst>
                                        <p:tav tm="0">
                                          <p:val>
                                            <p:strVal val="#ppt_x"/>
                                          </p:val>
                                        </p:tav>
                                        <p:tav tm="100000">
                                          <p:val>
                                            <p:strVal val="#ppt_x"/>
                                          </p:val>
                                        </p:tav>
                                      </p:tavLst>
                                    </p:anim>
                                    <p:anim calcmode="lin" valueType="num">
                                      <p:cBhvr additive="base">
                                        <p:cTn id="89" dur="500" fill="hold"/>
                                        <p:tgtEl>
                                          <p:spTgt spid="567"/>
                                        </p:tgtEl>
                                        <p:attrNameLst>
                                          <p:attrName>ppt_y</p:attrName>
                                        </p:attrNameLst>
                                      </p:cBhvr>
                                      <p:tavLst>
                                        <p:tav tm="0">
                                          <p:val>
                                            <p:strVal val="1+#ppt_h/2"/>
                                          </p:val>
                                        </p:tav>
                                        <p:tav tm="100000">
                                          <p:val>
                                            <p:strVal val="#ppt_y"/>
                                          </p:val>
                                        </p:tav>
                                      </p:tavLst>
                                    </p:anim>
                                  </p:childTnLst>
                                </p:cTn>
                              </p:par>
                            </p:childTnLst>
                          </p:cTn>
                        </p:par>
                      </p:childTnLst>
                    </p:cTn>
                  </p:par>
                  <p:par>
                    <p:cTn id="90" fill="hold">
                      <p:stCondLst>
                        <p:cond delay="indefinite"/>
                      </p:stCondLst>
                      <p:childTnLst>
                        <p:par>
                          <p:cTn id="91" fill="hold">
                            <p:stCondLst>
                              <p:cond delay="0"/>
                            </p:stCondLst>
                            <p:childTnLst>
                              <p:par>
                                <p:cTn id="92" presetID="1" presetClass="entr" presetSubtype="0" fill="hold" nodeType="clickEffect">
                                  <p:stCondLst>
                                    <p:cond delay="0"/>
                                  </p:stCondLst>
                                  <p:childTnLst>
                                    <p:set>
                                      <p:cBhvr>
                                        <p:cTn id="93" dur="1" fill="hold">
                                          <p:stCondLst>
                                            <p:cond delay="0"/>
                                          </p:stCondLst>
                                        </p:cTn>
                                        <p:tgtEl>
                                          <p:spTgt spid="6"/>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1" presetClass="entr" presetSubtype="0" fill="hold" nodeType="clickEffect">
                                  <p:stCondLst>
                                    <p:cond delay="0"/>
                                  </p:stCondLst>
                                  <p:childTnLst>
                                    <p:set>
                                      <p:cBhvr>
                                        <p:cTn id="97" dur="1" fill="hold">
                                          <p:stCondLst>
                                            <p:cond delay="0"/>
                                          </p:stCondLst>
                                        </p:cTn>
                                        <p:tgtEl>
                                          <p:spTgt spid="7"/>
                                        </p:tgtEl>
                                        <p:attrNameLst>
                                          <p:attrName>style.visibility</p:attrName>
                                        </p:attrNameLst>
                                      </p:cBhvr>
                                      <p:to>
                                        <p:strVal val="visible"/>
                                      </p:to>
                                    </p:set>
                                  </p:childTnLst>
                                </p:cTn>
                              </p:par>
                            </p:childTnLst>
                          </p:cTn>
                        </p:par>
                      </p:childTnLst>
                    </p:cTn>
                  </p:par>
                  <p:par>
                    <p:cTn id="98" fill="hold">
                      <p:stCondLst>
                        <p:cond delay="indefinite"/>
                      </p:stCondLst>
                      <p:childTnLst>
                        <p:par>
                          <p:cTn id="99" fill="hold">
                            <p:stCondLst>
                              <p:cond delay="0"/>
                            </p:stCondLst>
                            <p:childTnLst>
                              <p:par>
                                <p:cTn id="100" presetID="2" presetClass="entr" presetSubtype="4" fill="hold" nodeType="clickEffect">
                                  <p:stCondLst>
                                    <p:cond delay="0"/>
                                  </p:stCondLst>
                                  <p:childTnLst>
                                    <p:set>
                                      <p:cBhvr>
                                        <p:cTn id="101" dur="1" fill="hold">
                                          <p:stCondLst>
                                            <p:cond delay="0"/>
                                          </p:stCondLst>
                                        </p:cTn>
                                        <p:tgtEl>
                                          <p:spTgt spid="8"/>
                                        </p:tgtEl>
                                        <p:attrNameLst>
                                          <p:attrName>style.visibility</p:attrName>
                                        </p:attrNameLst>
                                      </p:cBhvr>
                                      <p:to>
                                        <p:strVal val="visible"/>
                                      </p:to>
                                    </p:set>
                                    <p:anim calcmode="lin" valueType="num">
                                      <p:cBhvr additive="base">
                                        <p:cTn id="102" dur="500" fill="hold"/>
                                        <p:tgtEl>
                                          <p:spTgt spid="8"/>
                                        </p:tgtEl>
                                        <p:attrNameLst>
                                          <p:attrName>ppt_x</p:attrName>
                                        </p:attrNameLst>
                                      </p:cBhvr>
                                      <p:tavLst>
                                        <p:tav tm="0">
                                          <p:val>
                                            <p:strVal val="#ppt_x"/>
                                          </p:val>
                                        </p:tav>
                                        <p:tav tm="100000">
                                          <p:val>
                                            <p:strVal val="#ppt_x"/>
                                          </p:val>
                                        </p:tav>
                                      </p:tavLst>
                                    </p:anim>
                                    <p:anim calcmode="lin" valueType="num">
                                      <p:cBhvr additive="base">
                                        <p:cTn id="103"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presetID="1" presetClass="exit" presetSubtype="0" fill="hold" nodeType="clickEffect">
                                  <p:stCondLst>
                                    <p:cond delay="0"/>
                                  </p:stCondLst>
                                  <p:childTnLst>
                                    <p:set>
                                      <p:cBhvr>
                                        <p:cTn id="107" dur="1" fill="hold">
                                          <p:stCondLst>
                                            <p:cond delay="0"/>
                                          </p:stCondLst>
                                        </p:cTn>
                                        <p:tgtEl>
                                          <p:spTgt spid="6"/>
                                        </p:tgtEl>
                                        <p:attrNameLst>
                                          <p:attrName>style.visibility</p:attrName>
                                        </p:attrNameLst>
                                      </p:cBhvr>
                                      <p:to>
                                        <p:strVal val="hidden"/>
                                      </p:to>
                                    </p:set>
                                  </p:childTnLst>
                                </p:cTn>
                              </p:par>
                              <p:par>
                                <p:cTn id="108" presetID="1" presetClass="exit" presetSubtype="0" fill="hold" nodeType="withEffect">
                                  <p:stCondLst>
                                    <p:cond delay="0"/>
                                  </p:stCondLst>
                                  <p:childTnLst>
                                    <p:set>
                                      <p:cBhvr>
                                        <p:cTn id="109" dur="1" fill="hold">
                                          <p:stCondLst>
                                            <p:cond delay="0"/>
                                          </p:stCondLst>
                                        </p:cTn>
                                        <p:tgtEl>
                                          <p:spTgt spid="7"/>
                                        </p:tgtEl>
                                        <p:attrNameLst>
                                          <p:attrName>style.visibility</p:attrName>
                                        </p:attrNameLst>
                                      </p:cBhvr>
                                      <p:to>
                                        <p:strVal val="hidden"/>
                                      </p:to>
                                    </p:set>
                                  </p:childTnLst>
                                </p:cTn>
                              </p:par>
                              <p:par>
                                <p:cTn id="110" presetID="1" presetClass="exit" presetSubtype="0" fill="hold" nodeType="withEffect">
                                  <p:stCondLst>
                                    <p:cond delay="0"/>
                                  </p:stCondLst>
                                  <p:childTnLst>
                                    <p:set>
                                      <p:cBhvr>
                                        <p:cTn id="111"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4" grpId="0" build="p"/>
      <p:bldP spid="566" grpId="0" build="p"/>
      <p:bldP spid="567" grpId="0"/>
      <p:bldP spid="569" grpId="0"/>
      <p:bldP spid="570" grpId="0" animBg="1"/>
      <p:bldP spid="571" grpId="0" animBg="1"/>
      <p:bldP spid="572" grpId="0" animBg="1"/>
      <p:bldP spid="573" grpId="0" animBg="1"/>
      <p:bldP spid="574" grpId="0" animBg="1"/>
      <p:bldP spid="575" grpId="0" animBg="1"/>
      <p:bldP spid="576" grpId="0" animBg="1"/>
      <p:bldP spid="577" grpId="0" animBg="1"/>
      <p:bldP spid="578" grpId="0" animBg="1"/>
      <p:bldP spid="579" grpId="0" animBg="1"/>
      <p:bldP spid="2"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31"/>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FUNCIONALIDAD EN FORO/AUDIOTECA</a:t>
            </a:r>
            <a:endParaRPr dirty="0"/>
          </a:p>
        </p:txBody>
      </p:sp>
      <p:sp>
        <p:nvSpPr>
          <p:cNvPr id="608" name="Google Shape;608;p31"/>
          <p:cNvSpPr txBox="1">
            <a:spLocks noGrp="1"/>
          </p:cNvSpPr>
          <p:nvPr>
            <p:ph type="ctrTitle" idx="4294967295"/>
          </p:nvPr>
        </p:nvSpPr>
        <p:spPr>
          <a:xfrm>
            <a:off x="831850" y="2549067"/>
            <a:ext cx="1511300" cy="374591"/>
          </a:xfrm>
          <a:prstGeom prst="rect">
            <a:avLst/>
          </a:prstGeom>
          <a:ln>
            <a:solidFill>
              <a:srgbClr val="7030A0"/>
            </a:solidFill>
          </a:ln>
        </p:spPr>
        <p:txBody>
          <a:bodyPr spcFirstLastPara="1" wrap="square" lIns="91425" tIns="91425" rIns="91425" bIns="91425" anchor="ctr" anchorCtr="0">
            <a:noAutofit/>
          </a:bodyPr>
          <a:lstStyle/>
          <a:p>
            <a:pPr marL="0" lvl="0" indent="0" rtl="0">
              <a:spcBef>
                <a:spcPts val="0"/>
              </a:spcBef>
              <a:spcAft>
                <a:spcPts val="0"/>
              </a:spcAft>
              <a:buNone/>
            </a:pPr>
            <a:r>
              <a:rPr lang="es" sz="2000" dirty="0">
                <a:solidFill>
                  <a:schemeClr val="accent1"/>
                </a:solidFill>
              </a:rPr>
              <a:t>DATABASE</a:t>
            </a:r>
            <a:endParaRPr sz="2000" dirty="0">
              <a:solidFill>
                <a:schemeClr val="accent1"/>
              </a:solidFill>
            </a:endParaRPr>
          </a:p>
        </p:txBody>
      </p:sp>
      <p:sp>
        <p:nvSpPr>
          <p:cNvPr id="610" name="Google Shape;610;p31"/>
          <p:cNvSpPr txBox="1">
            <a:spLocks noGrp="1"/>
          </p:cNvSpPr>
          <p:nvPr>
            <p:ph type="ctrTitle" idx="4294967295"/>
          </p:nvPr>
        </p:nvSpPr>
        <p:spPr>
          <a:xfrm>
            <a:off x="6824075" y="2059013"/>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PROGRAMMING</a:t>
            </a:r>
            <a:endParaRPr sz="1200">
              <a:solidFill>
                <a:schemeClr val="accent1"/>
              </a:solidFill>
            </a:endParaRPr>
          </a:p>
        </p:txBody>
      </p:sp>
      <p:sp>
        <p:nvSpPr>
          <p:cNvPr id="612" name="Google Shape;612;p31"/>
          <p:cNvSpPr txBox="1">
            <a:spLocks noGrp="1"/>
          </p:cNvSpPr>
          <p:nvPr>
            <p:ph type="ctrTitle" idx="4294967295"/>
          </p:nvPr>
        </p:nvSpPr>
        <p:spPr>
          <a:xfrm>
            <a:off x="6824075" y="3591100"/>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WEB DESIGN</a:t>
            </a:r>
            <a:endParaRPr sz="1200">
              <a:solidFill>
                <a:schemeClr val="accent1"/>
              </a:solidFill>
            </a:endParaRPr>
          </a:p>
        </p:txBody>
      </p:sp>
      <p:cxnSp>
        <p:nvCxnSpPr>
          <p:cNvPr id="614" name="Google Shape;614;p31"/>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grpSp>
        <p:nvGrpSpPr>
          <p:cNvPr id="13" name="Google Shape;1566;p46"/>
          <p:cNvGrpSpPr/>
          <p:nvPr/>
        </p:nvGrpSpPr>
        <p:grpSpPr>
          <a:xfrm>
            <a:off x="2717800" y="2760019"/>
            <a:ext cx="2618893" cy="509209"/>
            <a:chOff x="4411970" y="2962952"/>
            <a:chExt cx="706544" cy="104212"/>
          </a:xfrm>
          <a:solidFill>
            <a:srgbClr val="7030A0"/>
          </a:solidFill>
        </p:grpSpPr>
        <p:sp>
          <p:nvSpPr>
            <p:cNvPr id="14" name="Google Shape;1567;p4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68;p4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69;p4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70;p4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608;p31"/>
          <p:cNvSpPr txBox="1">
            <a:spLocks/>
          </p:cNvSpPr>
          <p:nvPr/>
        </p:nvSpPr>
        <p:spPr>
          <a:xfrm>
            <a:off x="831850" y="3141507"/>
            <a:ext cx="1511300" cy="322055"/>
          </a:xfrm>
          <a:prstGeom prst="rect">
            <a:avLst/>
          </a:prstGeom>
          <a:noFill/>
          <a:ln>
            <a:solidFill>
              <a:srgbClr val="7030A0"/>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r>
              <a:rPr lang="es-ES" sz="2000" dirty="0" smtClean="0">
                <a:solidFill>
                  <a:schemeClr val="accent1"/>
                </a:solidFill>
              </a:rPr>
              <a:t>FORO</a:t>
            </a:r>
            <a:endParaRPr lang="es-ES" sz="2000" dirty="0">
              <a:solidFill>
                <a:schemeClr val="accent1"/>
              </a:solidFill>
            </a:endParaRPr>
          </a:p>
        </p:txBody>
      </p:sp>
      <p:sp>
        <p:nvSpPr>
          <p:cNvPr id="3" name="CuadroTexto 2"/>
          <p:cNvSpPr txBox="1"/>
          <p:nvPr/>
        </p:nvSpPr>
        <p:spPr>
          <a:xfrm>
            <a:off x="3552531" y="2829627"/>
            <a:ext cx="1546519" cy="369332"/>
          </a:xfrm>
          <a:prstGeom prst="rect">
            <a:avLst/>
          </a:prstGeom>
          <a:noFill/>
        </p:spPr>
        <p:txBody>
          <a:bodyPr wrap="square" rtlCol="0">
            <a:spAutoFit/>
          </a:bodyPr>
          <a:lstStyle/>
          <a:p>
            <a:r>
              <a:rPr lang="es-ES" sz="1800" dirty="0" smtClean="0">
                <a:solidFill>
                  <a:schemeClr val="accent3">
                    <a:lumMod val="75000"/>
                  </a:schemeClr>
                </a:solidFill>
              </a:rPr>
              <a:t>$.</a:t>
            </a:r>
            <a:r>
              <a:rPr lang="es-ES" sz="1800" dirty="0" err="1" smtClean="0">
                <a:solidFill>
                  <a:schemeClr val="accent3">
                    <a:lumMod val="75000"/>
                  </a:schemeClr>
                </a:solidFill>
              </a:rPr>
              <a:t>getScript</a:t>
            </a:r>
            <a:r>
              <a:rPr lang="es-ES" sz="1800" dirty="0" smtClean="0">
                <a:solidFill>
                  <a:schemeClr val="accent3">
                    <a:lumMod val="75000"/>
                  </a:schemeClr>
                </a:solidFill>
              </a:rPr>
              <a:t>()</a:t>
            </a:r>
            <a:endParaRPr lang="es-ES" dirty="0">
              <a:solidFill>
                <a:schemeClr val="accent3">
                  <a:lumMod val="75000"/>
                </a:schemeClr>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FFFFF"/>
                </a:solidFill>
              </a:rPr>
              <a:t>ABOUT THE PROJECT</a:t>
            </a:r>
            <a:endParaRPr>
              <a:solidFill>
                <a:srgbClr val="FFFFFF"/>
              </a:solidFill>
            </a:endParaRPr>
          </a:p>
        </p:txBody>
      </p:sp>
      <p:sp>
        <p:nvSpPr>
          <p:cNvPr id="297" name="Google Shape;297;p26"/>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Mercury is the closest planet to the Sun and the smallest one in the Solar System</a:t>
            </a:r>
            <a:r>
              <a:rPr lang="es"/>
              <a:t>—i</a:t>
            </a:r>
            <a:r>
              <a:rPr lang="es">
                <a:solidFill>
                  <a:srgbClr val="FFFFFF"/>
                </a:solidFill>
              </a:rPr>
              <a:t>t’s only a bit larger than our Moon. The planet’s name has nothing to do with the liquid metal since it was named after the Roman messenger god, Mercury</a:t>
            </a:r>
            <a:endParaRPr>
              <a:solidFill>
                <a:srgbClr val="FFFFFF"/>
              </a:solidFill>
            </a:endParaRPr>
          </a:p>
        </p:txBody>
      </p:sp>
      <p:cxnSp>
        <p:nvCxnSpPr>
          <p:cNvPr id="298" name="Google Shape;298;p26"/>
          <p:cNvCxnSpPr/>
          <p:nvPr/>
        </p:nvCxnSpPr>
        <p:spPr>
          <a:xfrm>
            <a:off x="4979350" y="2275300"/>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26"/>
          <p:cNvSpPr/>
          <p:nvPr/>
        </p:nvSpPr>
        <p:spPr>
          <a:xfrm>
            <a:off x="1953596"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056879"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396132"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392035"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251814"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326365"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327052"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11185"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848263"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878356"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878356"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970695"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44151"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73557"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373557"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1673154"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736762"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804480"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833900"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834573"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923504"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634164"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608856"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1611594"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724458"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754551"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754551"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840732"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740183"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770275"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699147"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2526098"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2526098"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2526785"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615014"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3549342"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3579448"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3579448"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2473432"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811324"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811324"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781905"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2296272"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2237448"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2237448"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237448"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166320"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6"/>
          <p:cNvGrpSpPr/>
          <p:nvPr/>
        </p:nvGrpSpPr>
        <p:grpSpPr>
          <a:xfrm>
            <a:off x="2624430" y="1068391"/>
            <a:ext cx="373819" cy="412843"/>
            <a:chOff x="3040350" y="1113200"/>
            <a:chExt cx="1704600" cy="1882550"/>
          </a:xfrm>
        </p:grpSpPr>
        <p:sp>
          <p:nvSpPr>
            <p:cNvPr id="347" name="Google Shape;347;p26"/>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348" name="Google Shape;348;p26"/>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grpSp>
      <p:grpSp>
        <p:nvGrpSpPr>
          <p:cNvPr id="349" name="Google Shape;349;p26"/>
          <p:cNvGrpSpPr/>
          <p:nvPr/>
        </p:nvGrpSpPr>
        <p:grpSpPr>
          <a:xfrm>
            <a:off x="3390291" y="1782576"/>
            <a:ext cx="406573" cy="402537"/>
            <a:chOff x="462200" y="569000"/>
            <a:chExt cx="1901650" cy="1882775"/>
          </a:xfrm>
        </p:grpSpPr>
        <p:sp>
          <p:nvSpPr>
            <p:cNvPr id="350" name="Google Shape;350;p26"/>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26"/>
          <p:cNvGrpSpPr/>
          <p:nvPr/>
        </p:nvGrpSpPr>
        <p:grpSpPr>
          <a:xfrm>
            <a:off x="3208667" y="3620568"/>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26"/>
          <p:cNvGrpSpPr/>
          <p:nvPr/>
        </p:nvGrpSpPr>
        <p:grpSpPr>
          <a:xfrm>
            <a:off x="1112845" y="3454559"/>
            <a:ext cx="372245" cy="369356"/>
            <a:chOff x="5249675" y="238125"/>
            <a:chExt cx="1897275" cy="1882550"/>
          </a:xfrm>
        </p:grpSpPr>
        <p:sp>
          <p:nvSpPr>
            <p:cNvPr id="360" name="Google Shape;360;p26"/>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26"/>
          <p:cNvGrpSpPr/>
          <p:nvPr/>
        </p:nvGrpSpPr>
        <p:grpSpPr>
          <a:xfrm>
            <a:off x="1126337" y="1869842"/>
            <a:ext cx="357689" cy="347177"/>
            <a:chOff x="2652075" y="3639925"/>
            <a:chExt cx="1882575" cy="1827250"/>
          </a:xfrm>
        </p:grpSpPr>
        <p:sp>
          <p:nvSpPr>
            <p:cNvPr id="366" name="Google Shape;366;p26"/>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7"/>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7"/>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7"/>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7"/>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7"/>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7"/>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7"/>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7"/>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7"/>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7"/>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0" name="Google Shape;390;p27"/>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1" name="Google Shape;391;p27"/>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2" name="Google Shape;392;p27"/>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3" name="Google Shape;393;p27"/>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txBox="1">
            <a:spLocks noGrp="1"/>
          </p:cNvSpPr>
          <p:nvPr>
            <p:ph type="ctrTitle"/>
          </p:nvPr>
        </p:nvSpPr>
        <p:spPr>
          <a:xfrm>
            <a:off x="2749775" y="1594525"/>
            <a:ext cx="3530400" cy="19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—SOMEONE FAMOUS</a:t>
            </a:r>
            <a:endParaRPr/>
          </a:p>
        </p:txBody>
      </p:sp>
      <p:sp>
        <p:nvSpPr>
          <p:cNvPr id="395" name="Google Shape;395;p27"/>
          <p:cNvSpPr txBox="1">
            <a:spLocks noGrp="1"/>
          </p:cNvSpPr>
          <p:nvPr>
            <p:ph type="subTitle" idx="1"/>
          </p:nvPr>
        </p:nvSpPr>
        <p:spPr>
          <a:xfrm>
            <a:off x="2786225" y="1793775"/>
            <a:ext cx="3457500" cy="14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61234"/>
                </a:solidFill>
              </a:rPr>
              <a:t>“This is a quote. Words full of wisdom that someone important said and can make the reader get inspired.”</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TotalTime>
  <Words>1057</Words>
  <Application>Microsoft Office PowerPoint</Application>
  <PresentationFormat>Presentación en pantalla (16:9)</PresentationFormat>
  <Paragraphs>235</Paragraphs>
  <Slides>39</Slides>
  <Notes>39</Notes>
  <HiddenSlides>0</HiddenSlides>
  <MMClips>0</MMClips>
  <ScaleCrop>false</ScaleCrop>
  <HeadingPairs>
    <vt:vector size="6" baseType="variant">
      <vt:variant>
        <vt:lpstr>Fuentes usadas</vt:lpstr>
      </vt:variant>
      <vt:variant>
        <vt:i4>13</vt:i4>
      </vt:variant>
      <vt:variant>
        <vt:lpstr>Tema</vt:lpstr>
      </vt:variant>
      <vt:variant>
        <vt:i4>3</vt:i4>
      </vt:variant>
      <vt:variant>
        <vt:lpstr>Títulos de diapositiva</vt:lpstr>
      </vt:variant>
      <vt:variant>
        <vt:i4>39</vt:i4>
      </vt:variant>
    </vt:vector>
  </HeadingPairs>
  <TitlesOfParts>
    <vt:vector size="55" baseType="lpstr">
      <vt:lpstr>Roboto Medium</vt:lpstr>
      <vt:lpstr>Amatic SC</vt:lpstr>
      <vt:lpstr>Roboto Black</vt:lpstr>
      <vt:lpstr>Proxima Nova Semibold</vt:lpstr>
      <vt:lpstr>Proxima Nova</vt:lpstr>
      <vt:lpstr>Bree Serif</vt:lpstr>
      <vt:lpstr>Calibri</vt:lpstr>
      <vt:lpstr>Roboto Mono Regular</vt:lpstr>
      <vt:lpstr>Roboto Thin</vt:lpstr>
      <vt:lpstr>Monoton</vt:lpstr>
      <vt:lpstr>Arial</vt:lpstr>
      <vt:lpstr>Roboto Light</vt:lpstr>
      <vt:lpstr>Didact Gothic</vt:lpstr>
      <vt:lpstr>WEB PROPOSAL</vt:lpstr>
      <vt:lpstr>SlidesGo Final Pages</vt:lpstr>
      <vt:lpstr>Slidesgo Final Pages</vt:lpstr>
      <vt:lpstr>Presentación de PowerPoint</vt:lpstr>
      <vt:lpstr>TABLE OF CONTENTS</vt:lpstr>
      <vt:lpstr>Presentación de PowerPoint</vt:lpstr>
      <vt:lpstr>Implementación en JamBoree</vt:lpstr>
      <vt:lpstr>Lectura del tema</vt:lpstr>
      <vt:lpstr>ACCIONES TRAS CARGA</vt:lpstr>
      <vt:lpstr>FUNCIONALIDAD EN FORO/AUDIOTECA</vt:lpstr>
      <vt:lpstr>ABOUT THE PROJECT</vt:lpstr>
      <vt:lpstr>—SOMEONE FAMOUS</vt:lpstr>
      <vt:lpstr>NOW</vt:lpstr>
      <vt:lpstr>FUTURE</vt:lpstr>
      <vt:lpstr>OUR GOALS</vt:lpstr>
      <vt:lpstr>PREDICTED RESULTS</vt:lpstr>
      <vt:lpstr>SNEAK PEEK</vt:lpstr>
      <vt:lpstr>A VIDEO IS A GOOD IDEA</vt:lpstr>
      <vt:lpstr>PROJECT STAGES</vt:lpstr>
      <vt:lpstr>OUR TIMELINE</vt:lpstr>
      <vt:lpstr>OUR PARTNERS</vt:lpstr>
      <vt:lpstr>THE TEAM</vt:lpstr>
      <vt:lpstr>THANKS!</vt:lpstr>
      <vt:lpstr>CREDITS</vt:lpstr>
      <vt:lpstr>RESOURCES</vt:lpstr>
      <vt:lpstr>Instructions for use</vt:lpstr>
      <vt:lpstr>Fonts &amp; colors used</vt:lpstr>
      <vt:lpstr>Storyset</vt:lpstr>
      <vt:lpstr>Use our editable graphic resources... </vt:lpstr>
      <vt:lpstr>Presentación de PowerPoint</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Nature Icons</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Miguel Angel Morcillo Gutierro</cp:lastModifiedBy>
  <cp:revision>16</cp:revision>
  <dcterms:modified xsi:type="dcterms:W3CDTF">2021-06-20T01:00:59Z</dcterms:modified>
</cp:coreProperties>
</file>